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12" r:id="rId3"/>
    <p:sldId id="282" r:id="rId4"/>
    <p:sldId id="311" r:id="rId5"/>
    <p:sldId id="284" r:id="rId6"/>
    <p:sldId id="288" r:id="rId7"/>
    <p:sldId id="276" r:id="rId8"/>
    <p:sldId id="293" r:id="rId9"/>
    <p:sldId id="313" r:id="rId10"/>
    <p:sldId id="262" r:id="rId11"/>
    <p:sldId id="289" r:id="rId12"/>
    <p:sldId id="290" r:id="rId13"/>
    <p:sldId id="291" r:id="rId14"/>
    <p:sldId id="294" r:id="rId15"/>
    <p:sldId id="278" r:id="rId16"/>
    <p:sldId id="279" r:id="rId17"/>
    <p:sldId id="295" r:id="rId18"/>
    <p:sldId id="296" r:id="rId19"/>
    <p:sldId id="297" r:id="rId20"/>
    <p:sldId id="298" r:id="rId21"/>
    <p:sldId id="299" r:id="rId22"/>
    <p:sldId id="300" r:id="rId23"/>
    <p:sldId id="301" r:id="rId24"/>
    <p:sldId id="302" r:id="rId25"/>
    <p:sldId id="303" r:id="rId26"/>
    <p:sldId id="304" r:id="rId27"/>
    <p:sldId id="305" r:id="rId28"/>
    <p:sldId id="286" r:id="rId29"/>
    <p:sldId id="287" r:id="rId30"/>
    <p:sldId id="264" r:id="rId31"/>
    <p:sldId id="306" r:id="rId32"/>
    <p:sldId id="310" r:id="rId33"/>
    <p:sldId id="307" r:id="rId34"/>
    <p:sldId id="30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8E"/>
    <a:srgbClr val="B69BDD"/>
    <a:srgbClr val="BF5700"/>
    <a:srgbClr val="EB8F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32F47C-E76D-48AD-9BAE-29878319CDA4}" v="2544" dt="2022-06-12T21:44:17.6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9" autoAdjust="0"/>
    <p:restoredTop sz="85230" autoAdjust="0"/>
  </p:normalViewPr>
  <p:slideViewPr>
    <p:cSldViewPr snapToGrid="0" snapToObjects="1">
      <p:cViewPr varScale="1">
        <p:scale>
          <a:sx n="94" d="100"/>
          <a:sy n="94" d="100"/>
        </p:scale>
        <p:origin x="1278" y="6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ales, Misael M" userId="1d0ead06-f695-4fa0-9a14-d29dc7a06678" providerId="ADAL" clId="{A932F47C-E76D-48AD-9BAE-29878319CDA4}"/>
    <pc:docChg chg="undo redo custSel addSld delSld modSld sldOrd">
      <pc:chgData name="Morales, Misael M" userId="1d0ead06-f695-4fa0-9a14-d29dc7a06678" providerId="ADAL" clId="{A932F47C-E76D-48AD-9BAE-29878319CDA4}" dt="2022-06-14T03:21:54.382" v="22386" actId="20577"/>
      <pc:docMkLst>
        <pc:docMk/>
      </pc:docMkLst>
      <pc:sldChg chg="delSp modSp mod">
        <pc:chgData name="Morales, Misael M" userId="1d0ead06-f695-4fa0-9a14-d29dc7a06678" providerId="ADAL" clId="{A932F47C-E76D-48AD-9BAE-29878319CDA4}" dt="2022-06-14T03:21:54.382" v="22386" actId="20577"/>
        <pc:sldMkLst>
          <pc:docMk/>
          <pc:sldMk cId="11412956" sldId="256"/>
        </pc:sldMkLst>
        <pc:spChg chg="mod">
          <ac:chgData name="Morales, Misael M" userId="1d0ead06-f695-4fa0-9a14-d29dc7a06678" providerId="ADAL" clId="{A932F47C-E76D-48AD-9BAE-29878319CDA4}" dt="2022-06-10T01:32:51.407" v="166" actId="14100"/>
          <ac:spMkLst>
            <pc:docMk/>
            <pc:sldMk cId="11412956" sldId="256"/>
            <ac:spMk id="7" creationId="{ADEAA7FA-1330-5142-BD3F-58817D796B04}"/>
          </ac:spMkLst>
        </pc:spChg>
        <pc:spChg chg="mod">
          <ac:chgData name="Morales, Misael M" userId="1d0ead06-f695-4fa0-9a14-d29dc7a06678" providerId="ADAL" clId="{A932F47C-E76D-48AD-9BAE-29878319CDA4}" dt="2022-06-10T23:45:30.750" v="3302" actId="6549"/>
          <ac:spMkLst>
            <pc:docMk/>
            <pc:sldMk cId="11412956" sldId="256"/>
            <ac:spMk id="11" creationId="{10BB14C8-DF8D-064B-BF13-409B637089E4}"/>
          </ac:spMkLst>
        </pc:spChg>
        <pc:spChg chg="del mod">
          <ac:chgData name="Morales, Misael M" userId="1d0ead06-f695-4fa0-9a14-d29dc7a06678" providerId="ADAL" clId="{A932F47C-E76D-48AD-9BAE-29878319CDA4}" dt="2022-06-10T01:34:09.248" v="216" actId="478"/>
          <ac:spMkLst>
            <pc:docMk/>
            <pc:sldMk cId="11412956" sldId="256"/>
            <ac:spMk id="13" creationId="{2C58D4F9-7DF6-964D-B0CC-49479A89955E}"/>
          </ac:spMkLst>
        </pc:spChg>
        <pc:spChg chg="mod">
          <ac:chgData name="Morales, Misael M" userId="1d0ead06-f695-4fa0-9a14-d29dc7a06678" providerId="ADAL" clId="{A932F47C-E76D-48AD-9BAE-29878319CDA4}" dt="2022-06-14T03:21:54.382" v="22386" actId="20577"/>
          <ac:spMkLst>
            <pc:docMk/>
            <pc:sldMk cId="11412956" sldId="256"/>
            <ac:spMk id="17" creationId="{EA5F3287-689D-D046-9A1E-5DF70D5A7DB2}"/>
          </ac:spMkLst>
        </pc:spChg>
      </pc:sldChg>
      <pc:sldChg chg="del">
        <pc:chgData name="Morales, Misael M" userId="1d0ead06-f695-4fa0-9a14-d29dc7a06678" providerId="ADAL" clId="{A932F47C-E76D-48AD-9BAE-29878319CDA4}" dt="2022-06-10T01:50:38.471" v="351" actId="47"/>
        <pc:sldMkLst>
          <pc:docMk/>
          <pc:sldMk cId="432463650" sldId="261"/>
        </pc:sldMkLst>
      </pc:sldChg>
      <pc:sldChg chg="addSp delSp modSp mod ord modNotesTx">
        <pc:chgData name="Morales, Misael M" userId="1d0ead06-f695-4fa0-9a14-d29dc7a06678" providerId="ADAL" clId="{A932F47C-E76D-48AD-9BAE-29878319CDA4}" dt="2022-06-12T21:24:27.960" v="21439" actId="14100"/>
        <pc:sldMkLst>
          <pc:docMk/>
          <pc:sldMk cId="655781057" sldId="262"/>
        </pc:sldMkLst>
        <pc:spChg chg="mod">
          <ac:chgData name="Morales, Misael M" userId="1d0ead06-f695-4fa0-9a14-d29dc7a06678" providerId="ADAL" clId="{A932F47C-E76D-48AD-9BAE-29878319CDA4}" dt="2022-06-10T22:49:46.227" v="1985" actId="115"/>
          <ac:spMkLst>
            <pc:docMk/>
            <pc:sldMk cId="655781057" sldId="262"/>
            <ac:spMk id="2" creationId="{F1C8D5FA-98BD-3D44-AB83-0389A33643F2}"/>
          </ac:spMkLst>
        </pc:spChg>
        <pc:spChg chg="add mod">
          <ac:chgData name="Morales, Misael M" userId="1d0ead06-f695-4fa0-9a14-d29dc7a06678" providerId="ADAL" clId="{A932F47C-E76D-48AD-9BAE-29878319CDA4}" dt="2022-06-12T20:46:29.378" v="19805" actId="1076"/>
          <ac:spMkLst>
            <pc:docMk/>
            <pc:sldMk cId="655781057" sldId="262"/>
            <ac:spMk id="3" creationId="{EC78D054-0442-6ECE-313E-1010D78D501A}"/>
          </ac:spMkLst>
        </pc:spChg>
        <pc:spChg chg="add del">
          <ac:chgData name="Morales, Misael M" userId="1d0ead06-f695-4fa0-9a14-d29dc7a06678" providerId="ADAL" clId="{A932F47C-E76D-48AD-9BAE-29878319CDA4}" dt="2022-06-10T23:02:17.061" v="2380"/>
          <ac:spMkLst>
            <pc:docMk/>
            <pc:sldMk cId="655781057" sldId="262"/>
            <ac:spMk id="4" creationId="{289967D5-9A30-8C68-6824-586558A78EF6}"/>
          </ac:spMkLst>
        </pc:spChg>
        <pc:spChg chg="add del">
          <ac:chgData name="Morales, Misael M" userId="1d0ead06-f695-4fa0-9a14-d29dc7a06678" providerId="ADAL" clId="{A932F47C-E76D-48AD-9BAE-29878319CDA4}" dt="2022-06-10T23:02:28.965" v="2384"/>
          <ac:spMkLst>
            <pc:docMk/>
            <pc:sldMk cId="655781057" sldId="262"/>
            <ac:spMk id="5" creationId="{0EB7DA9B-576F-CFD4-A12E-7FA59F7BCB09}"/>
          </ac:spMkLst>
        </pc:spChg>
        <pc:spChg chg="add mod">
          <ac:chgData name="Morales, Misael M" userId="1d0ead06-f695-4fa0-9a14-d29dc7a06678" providerId="ADAL" clId="{A932F47C-E76D-48AD-9BAE-29878319CDA4}" dt="2022-06-12T20:46:24.928" v="19804" actId="1076"/>
          <ac:spMkLst>
            <pc:docMk/>
            <pc:sldMk cId="655781057" sldId="262"/>
            <ac:spMk id="5" creationId="{3F777FCF-2EDA-2708-4175-FF46F5CFB39D}"/>
          </ac:spMkLst>
        </pc:spChg>
        <pc:spChg chg="add del">
          <ac:chgData name="Morales, Misael M" userId="1d0ead06-f695-4fa0-9a14-d29dc7a06678" providerId="ADAL" clId="{A932F47C-E76D-48AD-9BAE-29878319CDA4}" dt="2022-06-10T23:02:31.658" v="2386"/>
          <ac:spMkLst>
            <pc:docMk/>
            <pc:sldMk cId="655781057" sldId="262"/>
            <ac:spMk id="6" creationId="{8EA986D3-3F7F-EEB3-6814-B84E804DFDDE}"/>
          </ac:spMkLst>
        </pc:spChg>
        <pc:spChg chg="add del mod">
          <ac:chgData name="Morales, Misael M" userId="1d0ead06-f695-4fa0-9a14-d29dc7a06678" providerId="ADAL" clId="{A932F47C-E76D-48AD-9BAE-29878319CDA4}" dt="2022-06-12T20:52:00.906" v="20179"/>
          <ac:spMkLst>
            <pc:docMk/>
            <pc:sldMk cId="655781057" sldId="262"/>
            <ac:spMk id="10" creationId="{FA989BC7-2D5A-739F-2886-3854F7EA4AF0}"/>
          </ac:spMkLst>
        </pc:spChg>
        <pc:spChg chg="add mod">
          <ac:chgData name="Morales, Misael M" userId="1d0ead06-f695-4fa0-9a14-d29dc7a06678" providerId="ADAL" clId="{A932F47C-E76D-48AD-9BAE-29878319CDA4}" dt="2022-06-12T21:24:27.960" v="21439" actId="14100"/>
          <ac:spMkLst>
            <pc:docMk/>
            <pc:sldMk cId="655781057" sldId="262"/>
            <ac:spMk id="12" creationId="{C6AF9CB1-CEBC-0F5C-944C-4457E86DDBCB}"/>
          </ac:spMkLst>
        </pc:spChg>
        <pc:spChg chg="add del mod">
          <ac:chgData name="Morales, Misael M" userId="1d0ead06-f695-4fa0-9a14-d29dc7a06678" providerId="ADAL" clId="{A932F47C-E76D-48AD-9BAE-29878319CDA4}" dt="2022-06-12T20:43:31.436" v="19591" actId="478"/>
          <ac:spMkLst>
            <pc:docMk/>
            <pc:sldMk cId="655781057" sldId="262"/>
            <ac:spMk id="14" creationId="{2E2E29AA-1495-2D9F-55E3-FE341475987C}"/>
          </ac:spMkLst>
        </pc:spChg>
        <pc:spChg chg="add del mod">
          <ac:chgData name="Morales, Misael M" userId="1d0ead06-f695-4fa0-9a14-d29dc7a06678" providerId="ADAL" clId="{A932F47C-E76D-48AD-9BAE-29878319CDA4}" dt="2022-06-11T00:23:58.469" v="4372" actId="478"/>
          <ac:spMkLst>
            <pc:docMk/>
            <pc:sldMk cId="655781057" sldId="262"/>
            <ac:spMk id="17" creationId="{5371AA3C-AA00-A239-C98C-F9BA70C21ECE}"/>
          </ac:spMkLst>
        </pc:spChg>
        <pc:spChg chg="add mod">
          <ac:chgData name="Morales, Misael M" userId="1d0ead06-f695-4fa0-9a14-d29dc7a06678" providerId="ADAL" clId="{A932F47C-E76D-48AD-9BAE-29878319CDA4}" dt="2022-06-12T20:54:25.421" v="20340" actId="113"/>
          <ac:spMkLst>
            <pc:docMk/>
            <pc:sldMk cId="655781057" sldId="262"/>
            <ac:spMk id="17" creationId="{79F85A75-6AC5-35CA-87C6-CFEC33FDDBA0}"/>
          </ac:spMkLst>
        </pc:spChg>
        <pc:spChg chg="add mod">
          <ac:chgData name="Morales, Misael M" userId="1d0ead06-f695-4fa0-9a14-d29dc7a06678" providerId="ADAL" clId="{A932F47C-E76D-48AD-9BAE-29878319CDA4}" dt="2022-06-12T20:53:19.478" v="20277" actId="20577"/>
          <ac:spMkLst>
            <pc:docMk/>
            <pc:sldMk cId="655781057" sldId="262"/>
            <ac:spMk id="18" creationId="{BF226CB6-EF71-EC79-3966-4B286AC67934}"/>
          </ac:spMkLst>
        </pc:spChg>
        <pc:spChg chg="add mod">
          <ac:chgData name="Morales, Misael M" userId="1d0ead06-f695-4fa0-9a14-d29dc7a06678" providerId="ADAL" clId="{A932F47C-E76D-48AD-9BAE-29878319CDA4}" dt="2022-06-12T21:02:39.147" v="20770" actId="1076"/>
          <ac:spMkLst>
            <pc:docMk/>
            <pc:sldMk cId="655781057" sldId="262"/>
            <ac:spMk id="20" creationId="{397BBEEA-1A5A-7B59-AF4A-B7427DDCE063}"/>
          </ac:spMkLst>
        </pc:spChg>
        <pc:grpChg chg="add mod">
          <ac:chgData name="Morales, Misael M" userId="1d0ead06-f695-4fa0-9a14-d29dc7a06678" providerId="ADAL" clId="{A932F47C-E76D-48AD-9BAE-29878319CDA4}" dt="2022-06-12T20:46:24.928" v="19804" actId="1076"/>
          <ac:grpSpMkLst>
            <pc:docMk/>
            <pc:sldMk cId="655781057" sldId="262"/>
            <ac:grpSpMk id="6" creationId="{7F88E432-F26C-2DE9-4907-55A51C167692}"/>
          </ac:grpSpMkLst>
        </pc:grpChg>
        <pc:grpChg chg="add del mod">
          <ac:chgData name="Morales, Misael M" userId="1d0ead06-f695-4fa0-9a14-d29dc7a06678" providerId="ADAL" clId="{A932F47C-E76D-48AD-9BAE-29878319CDA4}" dt="2022-06-11T00:22:27.917" v="4304" actId="478"/>
          <ac:grpSpMkLst>
            <pc:docMk/>
            <pc:sldMk cId="655781057" sldId="262"/>
            <ac:grpSpMk id="7" creationId="{4AAD37BF-D473-2D0C-7C44-3206AB114343}"/>
          </ac:grpSpMkLst>
        </pc:grpChg>
        <pc:picChg chg="add mod">
          <ac:chgData name="Morales, Misael M" userId="1d0ead06-f695-4fa0-9a14-d29dc7a06678" providerId="ADAL" clId="{A932F47C-E76D-48AD-9BAE-29878319CDA4}" dt="2022-06-12T20:46:24.928" v="19804" actId="1076"/>
          <ac:picMkLst>
            <pc:docMk/>
            <pc:sldMk cId="655781057" sldId="262"/>
            <ac:picMk id="2050" creationId="{A693D3E7-128C-3386-816A-64D54CCCED80}"/>
          </ac:picMkLst>
        </pc:picChg>
        <pc:picChg chg="add del mod">
          <ac:chgData name="Morales, Misael M" userId="1d0ead06-f695-4fa0-9a14-d29dc7a06678" providerId="ADAL" clId="{A932F47C-E76D-48AD-9BAE-29878319CDA4}" dt="2022-06-11T00:22:04.219" v="4295" actId="478"/>
          <ac:picMkLst>
            <pc:docMk/>
            <pc:sldMk cId="655781057" sldId="262"/>
            <ac:picMk id="2052" creationId="{847A2385-03A2-A01D-4B84-164720E97BAD}"/>
          </ac:picMkLst>
        </pc:picChg>
        <pc:picChg chg="add del mod">
          <ac:chgData name="Morales, Misael M" userId="1d0ead06-f695-4fa0-9a14-d29dc7a06678" providerId="ADAL" clId="{A932F47C-E76D-48AD-9BAE-29878319CDA4}" dt="2022-06-11T00:22:15.024" v="4300" actId="478"/>
          <ac:picMkLst>
            <pc:docMk/>
            <pc:sldMk cId="655781057" sldId="262"/>
            <ac:picMk id="2054" creationId="{25D9C614-F790-71DC-540B-9F0440FC5062}"/>
          </ac:picMkLst>
        </pc:picChg>
        <pc:picChg chg="add del mod">
          <ac:chgData name="Morales, Misael M" userId="1d0ead06-f695-4fa0-9a14-d29dc7a06678" providerId="ADAL" clId="{A932F47C-E76D-48AD-9BAE-29878319CDA4}" dt="2022-06-11T00:22:15.391" v="4301" actId="478"/>
          <ac:picMkLst>
            <pc:docMk/>
            <pc:sldMk cId="655781057" sldId="262"/>
            <ac:picMk id="2056" creationId="{C57556A1-CE1C-1989-99BF-E9B90D5551B8}"/>
          </ac:picMkLst>
        </pc:picChg>
        <pc:picChg chg="add del mod">
          <ac:chgData name="Morales, Misael M" userId="1d0ead06-f695-4fa0-9a14-d29dc7a06678" providerId="ADAL" clId="{A932F47C-E76D-48AD-9BAE-29878319CDA4}" dt="2022-06-11T00:22:27.917" v="4304" actId="478"/>
          <ac:picMkLst>
            <pc:docMk/>
            <pc:sldMk cId="655781057" sldId="262"/>
            <ac:picMk id="2058" creationId="{7B1AF0F9-2972-DE2F-2B54-99E3C7A282AF}"/>
          </ac:picMkLst>
        </pc:picChg>
        <pc:picChg chg="add mod">
          <ac:chgData name="Morales, Misael M" userId="1d0ead06-f695-4fa0-9a14-d29dc7a06678" providerId="ADAL" clId="{A932F47C-E76D-48AD-9BAE-29878319CDA4}" dt="2022-06-11T00:26:07.420" v="4395" actId="1076"/>
          <ac:picMkLst>
            <pc:docMk/>
            <pc:sldMk cId="655781057" sldId="262"/>
            <ac:picMk id="2063" creationId="{D5B0472B-AC04-B09E-2270-2163D78E64E8}"/>
          </ac:picMkLst>
        </pc:picChg>
        <pc:picChg chg="add mod">
          <ac:chgData name="Morales, Misael M" userId="1d0ead06-f695-4fa0-9a14-d29dc7a06678" providerId="ADAL" clId="{A932F47C-E76D-48AD-9BAE-29878319CDA4}" dt="2022-06-11T00:26:07.420" v="4395" actId="1076"/>
          <ac:picMkLst>
            <pc:docMk/>
            <pc:sldMk cId="655781057" sldId="262"/>
            <ac:picMk id="2065" creationId="{E5C876D8-B423-B72E-7C7D-DE1175B8B30A}"/>
          </ac:picMkLst>
        </pc:picChg>
        <pc:picChg chg="add mod">
          <ac:chgData name="Morales, Misael M" userId="1d0ead06-f695-4fa0-9a14-d29dc7a06678" providerId="ADAL" clId="{A932F47C-E76D-48AD-9BAE-29878319CDA4}" dt="2022-06-12T20:53:02.931" v="20255" actId="1076"/>
          <ac:picMkLst>
            <pc:docMk/>
            <pc:sldMk cId="655781057" sldId="262"/>
            <ac:picMk id="2067" creationId="{7F50F62C-550C-6E4C-993B-2B1F8CC2396D}"/>
          </ac:picMkLst>
        </pc:picChg>
        <pc:picChg chg="add del mod">
          <ac:chgData name="Morales, Misael M" userId="1d0ead06-f695-4fa0-9a14-d29dc7a06678" providerId="ADAL" clId="{A932F47C-E76D-48AD-9BAE-29878319CDA4}" dt="2022-06-12T20:20:36.012" v="19091" actId="21"/>
          <ac:picMkLst>
            <pc:docMk/>
            <pc:sldMk cId="655781057" sldId="262"/>
            <ac:picMk id="2069" creationId="{E80588F5-83A0-CAC3-DD24-8747FFB94EE1}"/>
          </ac:picMkLst>
        </pc:picChg>
        <pc:picChg chg="add del mod">
          <ac:chgData name="Morales, Misael M" userId="1d0ead06-f695-4fa0-9a14-d29dc7a06678" providerId="ADAL" clId="{A932F47C-E76D-48AD-9BAE-29878319CDA4}" dt="2022-06-12T20:20:36.012" v="19091" actId="21"/>
          <ac:picMkLst>
            <pc:docMk/>
            <pc:sldMk cId="655781057" sldId="262"/>
            <ac:picMk id="2071" creationId="{F1079642-08A1-E9FF-D9B4-F818122A9E6F}"/>
          </ac:picMkLst>
        </pc:picChg>
      </pc:sldChg>
      <pc:sldChg chg="addSp modSp mod">
        <pc:chgData name="Morales, Misael M" userId="1d0ead06-f695-4fa0-9a14-d29dc7a06678" providerId="ADAL" clId="{A932F47C-E76D-48AD-9BAE-29878319CDA4}" dt="2022-06-11T02:54:57.699" v="9913" actId="1076"/>
        <pc:sldMkLst>
          <pc:docMk/>
          <pc:sldMk cId="2618748517" sldId="264"/>
        </pc:sldMkLst>
        <pc:spChg chg="add mod">
          <ac:chgData name="Morales, Misael M" userId="1d0ead06-f695-4fa0-9a14-d29dc7a06678" providerId="ADAL" clId="{A932F47C-E76D-48AD-9BAE-29878319CDA4}" dt="2022-06-11T02:54:57.699" v="9913" actId="1076"/>
          <ac:spMkLst>
            <pc:docMk/>
            <pc:sldMk cId="2618748517" sldId="264"/>
            <ac:spMk id="6" creationId="{37C78555-6002-EA6F-F7D8-E34F84724B61}"/>
          </ac:spMkLst>
        </pc:spChg>
        <pc:spChg chg="add mod">
          <ac:chgData name="Morales, Misael M" userId="1d0ead06-f695-4fa0-9a14-d29dc7a06678" providerId="ADAL" clId="{A932F47C-E76D-48AD-9BAE-29878319CDA4}" dt="2022-06-11T02:54:33.765" v="9909" actId="20577"/>
          <ac:spMkLst>
            <pc:docMk/>
            <pc:sldMk cId="2618748517" sldId="264"/>
            <ac:spMk id="8" creationId="{F95D14CF-F97C-965B-70CF-278C8B847023}"/>
          </ac:spMkLst>
        </pc:spChg>
        <pc:picChg chg="mod">
          <ac:chgData name="Morales, Misael M" userId="1d0ead06-f695-4fa0-9a14-d29dc7a06678" providerId="ADAL" clId="{A932F47C-E76D-48AD-9BAE-29878319CDA4}" dt="2022-06-11T02:54:44.642" v="9910" actId="1076"/>
          <ac:picMkLst>
            <pc:docMk/>
            <pc:sldMk cId="2618748517" sldId="264"/>
            <ac:picMk id="7" creationId="{AFDA6368-2275-664D-8F3E-E9D5518FA2C5}"/>
          </ac:picMkLst>
        </pc:picChg>
      </pc:sldChg>
      <pc:sldChg chg="del">
        <pc:chgData name="Morales, Misael M" userId="1d0ead06-f695-4fa0-9a14-d29dc7a06678" providerId="ADAL" clId="{A932F47C-E76D-48AD-9BAE-29878319CDA4}" dt="2022-06-10T01:34:25.952" v="218" actId="47"/>
        <pc:sldMkLst>
          <pc:docMk/>
          <pc:sldMk cId="3907546805" sldId="268"/>
        </pc:sldMkLst>
      </pc:sldChg>
      <pc:sldChg chg="del">
        <pc:chgData name="Morales, Misael M" userId="1d0ead06-f695-4fa0-9a14-d29dc7a06678" providerId="ADAL" clId="{A932F47C-E76D-48AD-9BAE-29878319CDA4}" dt="2022-06-10T01:34:48.065" v="219" actId="47"/>
        <pc:sldMkLst>
          <pc:docMk/>
          <pc:sldMk cId="1781991189" sldId="273"/>
        </pc:sldMkLst>
      </pc:sldChg>
      <pc:sldChg chg="del">
        <pc:chgData name="Morales, Misael M" userId="1d0ead06-f695-4fa0-9a14-d29dc7a06678" providerId="ADAL" clId="{A932F47C-E76D-48AD-9BAE-29878319CDA4}" dt="2022-06-10T01:57:41.304" v="635" actId="47"/>
        <pc:sldMkLst>
          <pc:docMk/>
          <pc:sldMk cId="3126297623" sldId="274"/>
        </pc:sldMkLst>
      </pc:sldChg>
      <pc:sldChg chg="del ord">
        <pc:chgData name="Morales, Misael M" userId="1d0ead06-f695-4fa0-9a14-d29dc7a06678" providerId="ADAL" clId="{A932F47C-E76D-48AD-9BAE-29878319CDA4}" dt="2022-06-10T01:50:58.510" v="357" actId="47"/>
        <pc:sldMkLst>
          <pc:docMk/>
          <pc:sldMk cId="1422199503" sldId="275"/>
        </pc:sldMkLst>
      </pc:sldChg>
      <pc:sldChg chg="addSp delSp modSp mod ord">
        <pc:chgData name="Morales, Misael M" userId="1d0ead06-f695-4fa0-9a14-d29dc7a06678" providerId="ADAL" clId="{A932F47C-E76D-48AD-9BAE-29878319CDA4}" dt="2022-06-12T20:50:47.651" v="20164" actId="1076"/>
        <pc:sldMkLst>
          <pc:docMk/>
          <pc:sldMk cId="3644098279" sldId="276"/>
        </pc:sldMkLst>
        <pc:spChg chg="mod">
          <ac:chgData name="Morales, Misael M" userId="1d0ead06-f695-4fa0-9a14-d29dc7a06678" providerId="ADAL" clId="{A932F47C-E76D-48AD-9BAE-29878319CDA4}" dt="2022-06-10T22:57:41.256" v="2262" actId="1076"/>
          <ac:spMkLst>
            <pc:docMk/>
            <pc:sldMk cId="3644098279" sldId="276"/>
            <ac:spMk id="2" creationId="{876F1C7B-58FB-1941-8520-1E6FDD8D9642}"/>
          </ac:spMkLst>
        </pc:spChg>
        <pc:spChg chg="mod">
          <ac:chgData name="Morales, Misael M" userId="1d0ead06-f695-4fa0-9a14-d29dc7a06678" providerId="ADAL" clId="{A932F47C-E76D-48AD-9BAE-29878319CDA4}" dt="2022-06-12T20:29:00.728" v="19442" actId="164"/>
          <ac:spMkLst>
            <pc:docMk/>
            <pc:sldMk cId="3644098279" sldId="276"/>
            <ac:spMk id="3" creationId="{B5C0841E-0CFE-4E45-AB6B-B3904F6AC431}"/>
          </ac:spMkLst>
        </pc:spChg>
        <pc:spChg chg="add mod">
          <ac:chgData name="Morales, Misael M" userId="1d0ead06-f695-4fa0-9a14-d29dc7a06678" providerId="ADAL" clId="{A932F47C-E76D-48AD-9BAE-29878319CDA4}" dt="2022-06-12T20:38:59.856" v="19527" actId="20577"/>
          <ac:spMkLst>
            <pc:docMk/>
            <pc:sldMk cId="3644098279" sldId="276"/>
            <ac:spMk id="4" creationId="{D665D016-A3E2-0286-DA69-91F2AE6649E7}"/>
          </ac:spMkLst>
        </pc:spChg>
        <pc:spChg chg="del mod topLvl">
          <ac:chgData name="Morales, Misael M" userId="1d0ead06-f695-4fa0-9a14-d29dc7a06678" providerId="ADAL" clId="{A932F47C-E76D-48AD-9BAE-29878319CDA4}" dt="2022-06-10T22:53:07.002" v="2200" actId="478"/>
          <ac:spMkLst>
            <pc:docMk/>
            <pc:sldMk cId="3644098279" sldId="276"/>
            <ac:spMk id="7" creationId="{CF344259-8751-3EBD-517C-C0EF08F51FF3}"/>
          </ac:spMkLst>
        </pc:spChg>
        <pc:spChg chg="add mod">
          <ac:chgData name="Morales, Misael M" userId="1d0ead06-f695-4fa0-9a14-d29dc7a06678" providerId="ADAL" clId="{A932F47C-E76D-48AD-9BAE-29878319CDA4}" dt="2022-06-12T20:29:00.728" v="19442" actId="164"/>
          <ac:spMkLst>
            <pc:docMk/>
            <pc:sldMk cId="3644098279" sldId="276"/>
            <ac:spMk id="8" creationId="{AEB9577D-DE42-A91B-3872-0083621336F1}"/>
          </ac:spMkLst>
        </pc:spChg>
        <pc:spChg chg="del mod">
          <ac:chgData name="Morales, Misael M" userId="1d0ead06-f695-4fa0-9a14-d29dc7a06678" providerId="ADAL" clId="{A932F47C-E76D-48AD-9BAE-29878319CDA4}" dt="2022-06-12T20:29:56.646" v="19454" actId="478"/>
          <ac:spMkLst>
            <pc:docMk/>
            <pc:sldMk cId="3644098279" sldId="276"/>
            <ac:spMk id="9" creationId="{84C25F62-1B0C-4B7E-E316-48A8E98B9262}"/>
          </ac:spMkLst>
        </pc:spChg>
        <pc:spChg chg="add mod">
          <ac:chgData name="Morales, Misael M" userId="1d0ead06-f695-4fa0-9a14-d29dc7a06678" providerId="ADAL" clId="{A932F47C-E76D-48AD-9BAE-29878319CDA4}" dt="2022-06-12T20:50:47.651" v="20164" actId="1076"/>
          <ac:spMkLst>
            <pc:docMk/>
            <pc:sldMk cId="3644098279" sldId="276"/>
            <ac:spMk id="10" creationId="{15E2131F-8742-2DA7-F2C5-2865EBF63D88}"/>
          </ac:spMkLst>
        </pc:spChg>
        <pc:grpChg chg="add mod">
          <ac:chgData name="Morales, Misael M" userId="1d0ead06-f695-4fa0-9a14-d29dc7a06678" providerId="ADAL" clId="{A932F47C-E76D-48AD-9BAE-29878319CDA4}" dt="2022-06-12T20:30:01.077" v="19455" actId="1076"/>
          <ac:grpSpMkLst>
            <pc:docMk/>
            <pc:sldMk cId="3644098279" sldId="276"/>
            <ac:grpSpMk id="5" creationId="{07B1FEE1-557E-EF0F-8BF9-F20DDF5E083F}"/>
          </ac:grpSpMkLst>
        </pc:grpChg>
        <pc:grpChg chg="add del mod">
          <ac:chgData name="Morales, Misael M" userId="1d0ead06-f695-4fa0-9a14-d29dc7a06678" providerId="ADAL" clId="{A932F47C-E76D-48AD-9BAE-29878319CDA4}" dt="2022-06-10T22:53:07.002" v="2200" actId="478"/>
          <ac:grpSpMkLst>
            <pc:docMk/>
            <pc:sldMk cId="3644098279" sldId="276"/>
            <ac:grpSpMk id="5" creationId="{52E8E644-4E8B-12A5-AAC4-C2D6DE8E7C0B}"/>
          </ac:grpSpMkLst>
        </pc:grpChg>
        <pc:grpChg chg="add del mod">
          <ac:chgData name="Morales, Misael M" userId="1d0ead06-f695-4fa0-9a14-d29dc7a06678" providerId="ADAL" clId="{A932F47C-E76D-48AD-9BAE-29878319CDA4}" dt="2022-06-12T20:29:56.646" v="19454" actId="478"/>
          <ac:grpSpMkLst>
            <pc:docMk/>
            <pc:sldMk cId="3644098279" sldId="276"/>
            <ac:grpSpMk id="6" creationId="{9D7853EC-CC26-BA11-7461-07DEA2D609A0}"/>
          </ac:grpSpMkLst>
        </pc:grpChg>
        <pc:picChg chg="del mod topLvl">
          <ac:chgData name="Morales, Misael M" userId="1d0ead06-f695-4fa0-9a14-d29dc7a06678" providerId="ADAL" clId="{A932F47C-E76D-48AD-9BAE-29878319CDA4}" dt="2022-06-10T22:57:35.027" v="2259" actId="478"/>
          <ac:picMkLst>
            <pc:docMk/>
            <pc:sldMk cId="3644098279" sldId="276"/>
            <ac:picMk id="6" creationId="{61B26BA3-3B2C-4DCE-D5E6-43F7C1319913}"/>
          </ac:picMkLst>
        </pc:picChg>
        <pc:picChg chg="mod">
          <ac:chgData name="Morales, Misael M" userId="1d0ead06-f695-4fa0-9a14-d29dc7a06678" providerId="ADAL" clId="{A932F47C-E76D-48AD-9BAE-29878319CDA4}" dt="2022-06-12T20:28:42.524" v="19438"/>
          <ac:picMkLst>
            <pc:docMk/>
            <pc:sldMk cId="3644098279" sldId="276"/>
            <ac:picMk id="7" creationId="{1E18A1EF-D511-C030-D2D7-7949E6F38110}"/>
          </ac:picMkLst>
        </pc:picChg>
      </pc:sldChg>
      <pc:sldChg chg="add del">
        <pc:chgData name="Morales, Misael M" userId="1d0ead06-f695-4fa0-9a14-d29dc7a06678" providerId="ADAL" clId="{A932F47C-E76D-48AD-9BAE-29878319CDA4}" dt="2022-06-10T01:48:38.007" v="278" actId="47"/>
        <pc:sldMkLst>
          <pc:docMk/>
          <pc:sldMk cId="2940671226" sldId="277"/>
        </pc:sldMkLst>
      </pc:sldChg>
      <pc:sldChg chg="addSp delSp modSp add mod">
        <pc:chgData name="Morales, Misael M" userId="1d0ead06-f695-4fa0-9a14-d29dc7a06678" providerId="ADAL" clId="{A932F47C-E76D-48AD-9BAE-29878319CDA4}" dt="2022-06-12T21:44:03.366" v="22345" actId="1076"/>
        <pc:sldMkLst>
          <pc:docMk/>
          <pc:sldMk cId="2935653563" sldId="278"/>
        </pc:sldMkLst>
        <pc:spChg chg="mod">
          <ac:chgData name="Morales, Misael M" userId="1d0ead06-f695-4fa0-9a14-d29dc7a06678" providerId="ADAL" clId="{A932F47C-E76D-48AD-9BAE-29878319CDA4}" dt="2022-06-10T01:49:05.596" v="326" actId="1076"/>
          <ac:spMkLst>
            <pc:docMk/>
            <pc:sldMk cId="2935653563" sldId="278"/>
            <ac:spMk id="2" creationId="{876F1C7B-58FB-1941-8520-1E6FDD8D9642}"/>
          </ac:spMkLst>
        </pc:spChg>
        <pc:spChg chg="mod topLvl">
          <ac:chgData name="Morales, Misael M" userId="1d0ead06-f695-4fa0-9a14-d29dc7a06678" providerId="ADAL" clId="{A932F47C-E76D-48AD-9BAE-29878319CDA4}" dt="2022-06-12T20:30:08.791" v="19456" actId="1076"/>
          <ac:spMkLst>
            <pc:docMk/>
            <pc:sldMk cId="2935653563" sldId="278"/>
            <ac:spMk id="3" creationId="{B5C0841E-0CFE-4E45-AB6B-B3904F6AC431}"/>
          </ac:spMkLst>
        </pc:spChg>
        <pc:spChg chg="add mod">
          <ac:chgData name="Morales, Misael M" userId="1d0ead06-f695-4fa0-9a14-d29dc7a06678" providerId="ADAL" clId="{A932F47C-E76D-48AD-9BAE-29878319CDA4}" dt="2022-06-12T21:24:42.138" v="21449" actId="20577"/>
          <ac:spMkLst>
            <pc:docMk/>
            <pc:sldMk cId="2935653563" sldId="278"/>
            <ac:spMk id="4" creationId="{61539AF3-584B-15C7-7D95-30DA82D87189}"/>
          </ac:spMkLst>
        </pc:spChg>
        <pc:spChg chg="del mod">
          <ac:chgData name="Morales, Misael M" userId="1d0ead06-f695-4fa0-9a14-d29dc7a06678" providerId="ADAL" clId="{A932F47C-E76D-48AD-9BAE-29878319CDA4}" dt="2022-06-12T20:29:50.813" v="19453" actId="478"/>
          <ac:spMkLst>
            <pc:docMk/>
            <pc:sldMk cId="2935653563" sldId="278"/>
            <ac:spMk id="7" creationId="{705CDCC8-6408-65F7-D1C8-21BD3F4E133E}"/>
          </ac:spMkLst>
        </pc:spChg>
        <pc:spChg chg="add mod">
          <ac:chgData name="Morales, Misael M" userId="1d0ead06-f695-4fa0-9a14-d29dc7a06678" providerId="ADAL" clId="{A932F47C-E76D-48AD-9BAE-29878319CDA4}" dt="2022-06-12T21:44:03.366" v="22345" actId="1076"/>
          <ac:spMkLst>
            <pc:docMk/>
            <pc:sldMk cId="2935653563" sldId="278"/>
            <ac:spMk id="10" creationId="{20FE518F-BE87-BAEF-57E8-8E776D0CB7DE}"/>
          </ac:spMkLst>
        </pc:spChg>
        <pc:grpChg chg="add del mod topLvl">
          <ac:chgData name="Morales, Misael M" userId="1d0ead06-f695-4fa0-9a14-d29dc7a06678" providerId="ADAL" clId="{A932F47C-E76D-48AD-9BAE-29878319CDA4}" dt="2022-06-12T20:29:50.813" v="19453" actId="478"/>
          <ac:grpSpMkLst>
            <pc:docMk/>
            <pc:sldMk cId="2935653563" sldId="278"/>
            <ac:grpSpMk id="5" creationId="{DDEAB8EF-6254-83E8-7F98-51E0D9C4671E}"/>
          </ac:grpSpMkLst>
        </pc:grpChg>
        <pc:grpChg chg="add del mod">
          <ac:chgData name="Morales, Misael M" userId="1d0ead06-f695-4fa0-9a14-d29dc7a06678" providerId="ADAL" clId="{A932F47C-E76D-48AD-9BAE-29878319CDA4}" dt="2022-06-12T20:29:37.309" v="19451" actId="165"/>
          <ac:grpSpMkLst>
            <pc:docMk/>
            <pc:sldMk cId="2935653563" sldId="278"/>
            <ac:grpSpMk id="8" creationId="{DC2E1805-08C4-A3F8-2F09-6A78861CCD1E}"/>
          </ac:grpSpMkLst>
        </pc:grpChg>
        <pc:grpChg chg="add mod">
          <ac:chgData name="Morales, Misael M" userId="1d0ead06-f695-4fa0-9a14-d29dc7a06678" providerId="ADAL" clId="{A932F47C-E76D-48AD-9BAE-29878319CDA4}" dt="2022-06-12T20:30:08.791" v="19456" actId="1076"/>
          <ac:grpSpMkLst>
            <pc:docMk/>
            <pc:sldMk cId="2935653563" sldId="278"/>
            <ac:grpSpMk id="9" creationId="{BE4CD29B-FCA6-74CA-5D21-AB995BE48B37}"/>
          </ac:grpSpMkLst>
        </pc:grpChg>
        <pc:picChg chg="mod">
          <ac:chgData name="Morales, Misael M" userId="1d0ead06-f695-4fa0-9a14-d29dc7a06678" providerId="ADAL" clId="{A932F47C-E76D-48AD-9BAE-29878319CDA4}" dt="2022-06-12T20:30:08.791" v="19456" actId="1076"/>
          <ac:picMkLst>
            <pc:docMk/>
            <pc:sldMk cId="2935653563" sldId="278"/>
            <ac:picMk id="6" creationId="{CBE05AC9-A149-A318-7B09-3517A9DB6DF8}"/>
          </ac:picMkLst>
        </pc:picChg>
      </pc:sldChg>
      <pc:sldChg chg="addSp delSp modSp add mod ord modNotesTx">
        <pc:chgData name="Morales, Misael M" userId="1d0ead06-f695-4fa0-9a14-d29dc7a06678" providerId="ADAL" clId="{A932F47C-E76D-48AD-9BAE-29878319CDA4}" dt="2022-06-12T21:44:17.638" v="22346" actId="1076"/>
        <pc:sldMkLst>
          <pc:docMk/>
          <pc:sldMk cId="622305327" sldId="279"/>
        </pc:sldMkLst>
        <pc:spChg chg="mod">
          <ac:chgData name="Morales, Misael M" userId="1d0ead06-f695-4fa0-9a14-d29dc7a06678" providerId="ADAL" clId="{A932F47C-E76D-48AD-9BAE-29878319CDA4}" dt="2022-06-11T01:03:07.129" v="5269" actId="113"/>
          <ac:spMkLst>
            <pc:docMk/>
            <pc:sldMk cId="622305327" sldId="279"/>
            <ac:spMk id="2" creationId="{F1C8D5FA-98BD-3D44-AB83-0389A33643F2}"/>
          </ac:spMkLst>
        </pc:spChg>
        <pc:spChg chg="mod">
          <ac:chgData name="Morales, Misael M" userId="1d0ead06-f695-4fa0-9a14-d29dc7a06678" providerId="ADAL" clId="{A932F47C-E76D-48AD-9BAE-29878319CDA4}" dt="2022-06-12T21:44:17.638" v="22346" actId="1076"/>
          <ac:spMkLst>
            <pc:docMk/>
            <pc:sldMk cId="622305327" sldId="279"/>
            <ac:spMk id="4" creationId="{FF3D302C-CAE3-12F9-96D7-69E1FF76B711}"/>
          </ac:spMkLst>
        </pc:spChg>
        <pc:spChg chg="mod">
          <ac:chgData name="Morales, Misael M" userId="1d0ead06-f695-4fa0-9a14-d29dc7a06678" providerId="ADAL" clId="{A932F47C-E76D-48AD-9BAE-29878319CDA4}" dt="2022-06-11T01:08:14.139" v="5309" actId="113"/>
          <ac:spMkLst>
            <pc:docMk/>
            <pc:sldMk cId="622305327" sldId="279"/>
            <ac:spMk id="7" creationId="{D3642E29-9684-AB69-3924-F5E0A01FA3BD}"/>
          </ac:spMkLst>
        </pc:spChg>
        <pc:spChg chg="mod">
          <ac:chgData name="Morales, Misael M" userId="1d0ead06-f695-4fa0-9a14-d29dc7a06678" providerId="ADAL" clId="{A932F47C-E76D-48AD-9BAE-29878319CDA4}" dt="2022-06-11T01:08:16.740" v="5311" actId="113"/>
          <ac:spMkLst>
            <pc:docMk/>
            <pc:sldMk cId="622305327" sldId="279"/>
            <ac:spMk id="10" creationId="{50E46E13-C662-BB22-1981-91560F843AC2}"/>
          </ac:spMkLst>
        </pc:spChg>
        <pc:spChg chg="mod">
          <ac:chgData name="Morales, Misael M" userId="1d0ead06-f695-4fa0-9a14-d29dc7a06678" providerId="ADAL" clId="{A932F47C-E76D-48AD-9BAE-29878319CDA4}" dt="2022-06-12T21:44:17.638" v="22346" actId="1076"/>
          <ac:spMkLst>
            <pc:docMk/>
            <pc:sldMk cId="622305327" sldId="279"/>
            <ac:spMk id="13" creationId="{5CB952AB-A23F-B613-0269-1B4F891A66D8}"/>
          </ac:spMkLst>
        </pc:spChg>
        <pc:spChg chg="add mod">
          <ac:chgData name="Morales, Misael M" userId="1d0ead06-f695-4fa0-9a14-d29dc7a06678" providerId="ADAL" clId="{A932F47C-E76D-48AD-9BAE-29878319CDA4}" dt="2022-06-11T01:04:26.772" v="5280" actId="1076"/>
          <ac:spMkLst>
            <pc:docMk/>
            <pc:sldMk cId="622305327" sldId="279"/>
            <ac:spMk id="15" creationId="{772BEAC2-D84A-573F-84FD-8D7861704F85}"/>
          </ac:spMkLst>
        </pc:spChg>
        <pc:spChg chg="add mod">
          <ac:chgData name="Morales, Misael M" userId="1d0ead06-f695-4fa0-9a14-d29dc7a06678" providerId="ADAL" clId="{A932F47C-E76D-48AD-9BAE-29878319CDA4}" dt="2022-06-11T01:07:24.440" v="5292" actId="1076"/>
          <ac:spMkLst>
            <pc:docMk/>
            <pc:sldMk cId="622305327" sldId="279"/>
            <ac:spMk id="16" creationId="{58B7A76F-B403-24D2-1C9D-867E5DD798D3}"/>
          </ac:spMkLst>
        </pc:spChg>
        <pc:spChg chg="add mod">
          <ac:chgData name="Morales, Misael M" userId="1d0ead06-f695-4fa0-9a14-d29dc7a06678" providerId="ADAL" clId="{A932F47C-E76D-48AD-9BAE-29878319CDA4}" dt="2022-06-12T21:44:17.638" v="22346" actId="1076"/>
          <ac:spMkLst>
            <pc:docMk/>
            <pc:sldMk cId="622305327" sldId="279"/>
            <ac:spMk id="17" creationId="{7270D80E-7DB1-B893-F046-DB40ACD84800}"/>
          </ac:spMkLst>
        </pc:spChg>
        <pc:spChg chg="add mod">
          <ac:chgData name="Morales, Misael M" userId="1d0ead06-f695-4fa0-9a14-d29dc7a06678" providerId="ADAL" clId="{A932F47C-E76D-48AD-9BAE-29878319CDA4}" dt="2022-06-12T21:44:17.638" v="22346" actId="1076"/>
          <ac:spMkLst>
            <pc:docMk/>
            <pc:sldMk cId="622305327" sldId="279"/>
            <ac:spMk id="18" creationId="{3285E1B0-BB0E-DF3D-D986-FF1022948EB6}"/>
          </ac:spMkLst>
        </pc:spChg>
        <pc:spChg chg="add mod">
          <ac:chgData name="Morales, Misael M" userId="1d0ead06-f695-4fa0-9a14-d29dc7a06678" providerId="ADAL" clId="{A932F47C-E76D-48AD-9BAE-29878319CDA4}" dt="2022-06-11T01:07:44.143" v="5299" actId="1076"/>
          <ac:spMkLst>
            <pc:docMk/>
            <pc:sldMk cId="622305327" sldId="279"/>
            <ac:spMk id="19" creationId="{40D7A7C4-69C1-DF6B-301A-6694DE485F92}"/>
          </ac:spMkLst>
        </pc:spChg>
        <pc:spChg chg="add mod">
          <ac:chgData name="Morales, Misael M" userId="1d0ead06-f695-4fa0-9a14-d29dc7a06678" providerId="ADAL" clId="{A932F47C-E76D-48AD-9BAE-29878319CDA4}" dt="2022-06-12T21:44:17.638" v="22346" actId="1076"/>
          <ac:spMkLst>
            <pc:docMk/>
            <pc:sldMk cId="622305327" sldId="279"/>
            <ac:spMk id="20" creationId="{FE360AFF-0E47-7BA7-2B0F-F350B8478359}"/>
          </ac:spMkLst>
        </pc:spChg>
        <pc:spChg chg="add mod">
          <ac:chgData name="Morales, Misael M" userId="1d0ead06-f695-4fa0-9a14-d29dc7a06678" providerId="ADAL" clId="{A932F47C-E76D-48AD-9BAE-29878319CDA4}" dt="2022-06-11T01:07:55.260" v="5305" actId="20577"/>
          <ac:spMkLst>
            <pc:docMk/>
            <pc:sldMk cId="622305327" sldId="279"/>
            <ac:spMk id="21" creationId="{897485B6-C8C1-F361-D8F6-224FCFD5819E}"/>
          </ac:spMkLst>
        </pc:spChg>
        <pc:spChg chg="add mod">
          <ac:chgData name="Morales, Misael M" userId="1d0ead06-f695-4fa0-9a14-d29dc7a06678" providerId="ADAL" clId="{A932F47C-E76D-48AD-9BAE-29878319CDA4}" dt="2022-06-12T21:44:17.638" v="22346" actId="1076"/>
          <ac:spMkLst>
            <pc:docMk/>
            <pc:sldMk cId="622305327" sldId="279"/>
            <ac:spMk id="22" creationId="{473C3481-4D6A-7BE0-119B-E984A7F1F4A3}"/>
          </ac:spMkLst>
        </pc:spChg>
        <pc:spChg chg="add del mod">
          <ac:chgData name="Morales, Misael M" userId="1d0ead06-f695-4fa0-9a14-d29dc7a06678" providerId="ADAL" clId="{A932F47C-E76D-48AD-9BAE-29878319CDA4}" dt="2022-06-11T01:12:03.742" v="5353"/>
          <ac:spMkLst>
            <pc:docMk/>
            <pc:sldMk cId="622305327" sldId="279"/>
            <ac:spMk id="23" creationId="{93824D77-ADB0-9EF6-7EE8-E196A1489D30}"/>
          </ac:spMkLst>
        </pc:spChg>
        <pc:spChg chg="add mod">
          <ac:chgData name="Morales, Misael M" userId="1d0ead06-f695-4fa0-9a14-d29dc7a06678" providerId="ADAL" clId="{A932F47C-E76D-48AD-9BAE-29878319CDA4}" dt="2022-06-12T21:24:46.119" v="21451" actId="20577"/>
          <ac:spMkLst>
            <pc:docMk/>
            <pc:sldMk cId="622305327" sldId="279"/>
            <ac:spMk id="23" creationId="{F2B5DFB2-8C7F-4F3E-715E-B749AE9556B0}"/>
          </ac:spMkLst>
        </pc:spChg>
        <pc:grpChg chg="add mod">
          <ac:chgData name="Morales, Misael M" userId="1d0ead06-f695-4fa0-9a14-d29dc7a06678" providerId="ADAL" clId="{A932F47C-E76D-48AD-9BAE-29878319CDA4}" dt="2022-06-12T21:44:17.638" v="22346" actId="1076"/>
          <ac:grpSpMkLst>
            <pc:docMk/>
            <pc:sldMk cId="622305327" sldId="279"/>
            <ac:grpSpMk id="3" creationId="{CEAAB67A-57BA-ED11-0440-825CC4F0497B}"/>
          </ac:grpSpMkLst>
        </pc:grpChg>
        <pc:grpChg chg="add mod">
          <ac:chgData name="Morales, Misael M" userId="1d0ead06-f695-4fa0-9a14-d29dc7a06678" providerId="ADAL" clId="{A932F47C-E76D-48AD-9BAE-29878319CDA4}" dt="2022-06-11T01:06:41.351" v="5286" actId="1076"/>
          <ac:grpSpMkLst>
            <pc:docMk/>
            <pc:sldMk cId="622305327" sldId="279"/>
            <ac:grpSpMk id="6" creationId="{223F66A2-AE1A-446C-B39D-086741011CCB}"/>
          </ac:grpSpMkLst>
        </pc:grpChg>
        <pc:grpChg chg="add mod">
          <ac:chgData name="Morales, Misael M" userId="1d0ead06-f695-4fa0-9a14-d29dc7a06678" providerId="ADAL" clId="{A932F47C-E76D-48AD-9BAE-29878319CDA4}" dt="2022-06-11T01:07:24.440" v="5292" actId="1076"/>
          <ac:grpSpMkLst>
            <pc:docMk/>
            <pc:sldMk cId="622305327" sldId="279"/>
            <ac:grpSpMk id="9" creationId="{2A0EB773-6C13-D635-0CCF-3C992B76CE9C}"/>
          </ac:grpSpMkLst>
        </pc:grpChg>
        <pc:grpChg chg="add mod">
          <ac:chgData name="Morales, Misael M" userId="1d0ead06-f695-4fa0-9a14-d29dc7a06678" providerId="ADAL" clId="{A932F47C-E76D-48AD-9BAE-29878319CDA4}" dt="2022-06-12T21:44:17.638" v="22346" actId="1076"/>
          <ac:grpSpMkLst>
            <pc:docMk/>
            <pc:sldMk cId="622305327" sldId="279"/>
            <ac:grpSpMk id="12" creationId="{3CEADE89-A5E2-1ED7-789E-3624FD0EEF19}"/>
          </ac:grpSpMkLst>
        </pc:grpChg>
        <pc:picChg chg="mod">
          <ac:chgData name="Morales, Misael M" userId="1d0ead06-f695-4fa0-9a14-d29dc7a06678" providerId="ADAL" clId="{A932F47C-E76D-48AD-9BAE-29878319CDA4}" dt="2022-06-12T21:44:17.638" v="22346" actId="1076"/>
          <ac:picMkLst>
            <pc:docMk/>
            <pc:sldMk cId="622305327" sldId="279"/>
            <ac:picMk id="5" creationId="{B65F8CA4-7C56-F97C-1FBB-A9F2F78A3B68}"/>
          </ac:picMkLst>
        </pc:picChg>
        <pc:picChg chg="mod">
          <ac:chgData name="Morales, Misael M" userId="1d0ead06-f695-4fa0-9a14-d29dc7a06678" providerId="ADAL" clId="{A932F47C-E76D-48AD-9BAE-29878319CDA4}" dt="2022-06-11T01:06:41.351" v="5286" actId="1076"/>
          <ac:picMkLst>
            <pc:docMk/>
            <pc:sldMk cId="622305327" sldId="279"/>
            <ac:picMk id="8" creationId="{7252A3B0-9D1C-5B26-07F1-70E75C1E58CF}"/>
          </ac:picMkLst>
        </pc:picChg>
        <pc:picChg chg="mod">
          <ac:chgData name="Morales, Misael M" userId="1d0ead06-f695-4fa0-9a14-d29dc7a06678" providerId="ADAL" clId="{A932F47C-E76D-48AD-9BAE-29878319CDA4}" dt="2022-06-11T01:07:24.440" v="5292" actId="1076"/>
          <ac:picMkLst>
            <pc:docMk/>
            <pc:sldMk cId="622305327" sldId="279"/>
            <ac:picMk id="11" creationId="{B07183D7-0E23-A6EA-ACBB-0462D8913D47}"/>
          </ac:picMkLst>
        </pc:picChg>
        <pc:picChg chg="mod">
          <ac:chgData name="Morales, Misael M" userId="1d0ead06-f695-4fa0-9a14-d29dc7a06678" providerId="ADAL" clId="{A932F47C-E76D-48AD-9BAE-29878319CDA4}" dt="2022-06-12T21:44:17.638" v="22346" actId="1076"/>
          <ac:picMkLst>
            <pc:docMk/>
            <pc:sldMk cId="622305327" sldId="279"/>
            <ac:picMk id="14" creationId="{D2ECA8BC-68BF-99C1-1410-F864D14638AB}"/>
          </ac:picMkLst>
        </pc:picChg>
      </pc:sldChg>
      <pc:sldChg chg="modSp add del mod ord">
        <pc:chgData name="Morales, Misael M" userId="1d0ead06-f695-4fa0-9a14-d29dc7a06678" providerId="ADAL" clId="{A932F47C-E76D-48AD-9BAE-29878319CDA4}" dt="2022-06-10T01:55:21.684" v="460" actId="47"/>
        <pc:sldMkLst>
          <pc:docMk/>
          <pc:sldMk cId="4130616643" sldId="280"/>
        </pc:sldMkLst>
        <pc:spChg chg="mod">
          <ac:chgData name="Morales, Misael M" userId="1d0ead06-f695-4fa0-9a14-d29dc7a06678" providerId="ADAL" clId="{A932F47C-E76D-48AD-9BAE-29878319CDA4}" dt="2022-06-10T01:54:58.832" v="452" actId="403"/>
          <ac:spMkLst>
            <pc:docMk/>
            <pc:sldMk cId="4130616643" sldId="280"/>
            <ac:spMk id="2" creationId="{62148308-C3DA-ED44-8E9D-5A9F8A9ACB77}"/>
          </ac:spMkLst>
        </pc:spChg>
      </pc:sldChg>
      <pc:sldChg chg="add del">
        <pc:chgData name="Morales, Misael M" userId="1d0ead06-f695-4fa0-9a14-d29dc7a06678" providerId="ADAL" clId="{A932F47C-E76D-48AD-9BAE-29878319CDA4}" dt="2022-06-10T01:55:22.145" v="461" actId="47"/>
        <pc:sldMkLst>
          <pc:docMk/>
          <pc:sldMk cId="1246052440" sldId="281"/>
        </pc:sldMkLst>
      </pc:sldChg>
      <pc:sldChg chg="addSp modSp add del mod ord">
        <pc:chgData name="Morales, Misael M" userId="1d0ead06-f695-4fa0-9a14-d29dc7a06678" providerId="ADAL" clId="{A932F47C-E76D-48AD-9BAE-29878319CDA4}" dt="2022-06-10T01:54:49.173" v="431" actId="47"/>
        <pc:sldMkLst>
          <pc:docMk/>
          <pc:sldMk cId="1489588639" sldId="281"/>
        </pc:sldMkLst>
        <pc:spChg chg="mod">
          <ac:chgData name="Morales, Misael M" userId="1d0ead06-f695-4fa0-9a14-d29dc7a06678" providerId="ADAL" clId="{A932F47C-E76D-48AD-9BAE-29878319CDA4}" dt="2022-06-10T01:53:14.617" v="398" actId="12"/>
          <ac:spMkLst>
            <pc:docMk/>
            <pc:sldMk cId="1489588639" sldId="281"/>
            <ac:spMk id="2" creationId="{F1C8D5FA-98BD-3D44-AB83-0389A33643F2}"/>
          </ac:spMkLst>
        </pc:spChg>
        <pc:spChg chg="add mod">
          <ac:chgData name="Morales, Misael M" userId="1d0ead06-f695-4fa0-9a14-d29dc7a06678" providerId="ADAL" clId="{A932F47C-E76D-48AD-9BAE-29878319CDA4}" dt="2022-06-10T01:54:09.567" v="430" actId="403"/>
          <ac:spMkLst>
            <pc:docMk/>
            <pc:sldMk cId="1489588639" sldId="281"/>
            <ac:spMk id="3" creationId="{F53CE598-37C5-6722-2245-0AF9269022DB}"/>
          </ac:spMkLst>
        </pc:spChg>
      </pc:sldChg>
      <pc:sldChg chg="addSp delSp modSp new mod modClrScheme chgLayout">
        <pc:chgData name="Morales, Misael M" userId="1d0ead06-f695-4fa0-9a14-d29dc7a06678" providerId="ADAL" clId="{A932F47C-E76D-48AD-9BAE-29878319CDA4}" dt="2022-06-12T20:11:27.683" v="18914" actId="20577"/>
        <pc:sldMkLst>
          <pc:docMk/>
          <pc:sldMk cId="97654232" sldId="282"/>
        </pc:sldMkLst>
        <pc:spChg chg="add mod">
          <ac:chgData name="Morales, Misael M" userId="1d0ead06-f695-4fa0-9a14-d29dc7a06678" providerId="ADAL" clId="{A932F47C-E76D-48AD-9BAE-29878319CDA4}" dt="2022-06-12T19:58:33.044" v="17625" actId="207"/>
          <ac:spMkLst>
            <pc:docMk/>
            <pc:sldMk cId="97654232" sldId="282"/>
            <ac:spMk id="2" creationId="{D354C78B-E0C9-C8E0-74AC-57AAFEA167E6}"/>
          </ac:spMkLst>
        </pc:spChg>
        <pc:spChg chg="add mod">
          <ac:chgData name="Morales, Misael M" userId="1d0ead06-f695-4fa0-9a14-d29dc7a06678" providerId="ADAL" clId="{A932F47C-E76D-48AD-9BAE-29878319CDA4}" dt="2022-06-10T01:55:31.066" v="470" actId="20577"/>
          <ac:spMkLst>
            <pc:docMk/>
            <pc:sldMk cId="97654232" sldId="282"/>
            <ac:spMk id="3" creationId="{D86FB8F9-9BED-0D7F-F0DF-D2804295A93E}"/>
          </ac:spMkLst>
        </pc:spChg>
        <pc:spChg chg="add del mod">
          <ac:chgData name="Morales, Misael M" userId="1d0ead06-f695-4fa0-9a14-d29dc7a06678" providerId="ADAL" clId="{A932F47C-E76D-48AD-9BAE-29878319CDA4}" dt="2022-06-10T02:27:00.737" v="1554" actId="478"/>
          <ac:spMkLst>
            <pc:docMk/>
            <pc:sldMk cId="97654232" sldId="282"/>
            <ac:spMk id="4" creationId="{A70083A0-D9F9-463E-67FF-092E08098612}"/>
          </ac:spMkLst>
        </pc:spChg>
        <pc:spChg chg="add mod">
          <ac:chgData name="Morales, Misael M" userId="1d0ead06-f695-4fa0-9a14-d29dc7a06678" providerId="ADAL" clId="{A932F47C-E76D-48AD-9BAE-29878319CDA4}" dt="2022-06-12T20:11:27.683" v="18914" actId="20577"/>
          <ac:spMkLst>
            <pc:docMk/>
            <pc:sldMk cId="97654232" sldId="282"/>
            <ac:spMk id="5" creationId="{541BDFD2-4948-9BBB-820B-269C2DB1AD75}"/>
          </ac:spMkLst>
        </pc:spChg>
      </pc:sldChg>
      <pc:sldChg chg="add del">
        <pc:chgData name="Morales, Misael M" userId="1d0ead06-f695-4fa0-9a14-d29dc7a06678" providerId="ADAL" clId="{A932F47C-E76D-48AD-9BAE-29878319CDA4}" dt="2022-06-10T01:52:26.922" v="387" actId="47"/>
        <pc:sldMkLst>
          <pc:docMk/>
          <pc:sldMk cId="107929541" sldId="282"/>
        </pc:sldMkLst>
      </pc:sldChg>
      <pc:sldChg chg="addSp delSp modSp new del mod ord">
        <pc:chgData name="Morales, Misael M" userId="1d0ead06-f695-4fa0-9a14-d29dc7a06678" providerId="ADAL" clId="{A932F47C-E76D-48AD-9BAE-29878319CDA4}" dt="2022-06-10T02:27:39.413" v="1564" actId="47"/>
        <pc:sldMkLst>
          <pc:docMk/>
          <pc:sldMk cId="2044285302" sldId="283"/>
        </pc:sldMkLst>
        <pc:spChg chg="add mod">
          <ac:chgData name="Morales, Misael M" userId="1d0ead06-f695-4fa0-9a14-d29dc7a06678" providerId="ADAL" clId="{A932F47C-E76D-48AD-9BAE-29878319CDA4}" dt="2022-06-10T01:59:27.361" v="655" actId="14100"/>
          <ac:spMkLst>
            <pc:docMk/>
            <pc:sldMk cId="2044285302" sldId="283"/>
            <ac:spMk id="2" creationId="{3A370345-8319-C6C4-E2F6-7273D437825F}"/>
          </ac:spMkLst>
        </pc:spChg>
        <pc:spChg chg="add mod">
          <ac:chgData name="Morales, Misael M" userId="1d0ead06-f695-4fa0-9a14-d29dc7a06678" providerId="ADAL" clId="{A932F47C-E76D-48AD-9BAE-29878319CDA4}" dt="2022-06-10T01:59:49.027" v="664" actId="20577"/>
          <ac:spMkLst>
            <pc:docMk/>
            <pc:sldMk cId="2044285302" sldId="283"/>
            <ac:spMk id="3" creationId="{1C2D2B42-7EEC-FEFC-049C-F3473F1D1C12}"/>
          </ac:spMkLst>
        </pc:spChg>
        <pc:spChg chg="add del mod">
          <ac:chgData name="Morales, Misael M" userId="1d0ead06-f695-4fa0-9a14-d29dc7a06678" providerId="ADAL" clId="{A932F47C-E76D-48AD-9BAE-29878319CDA4}" dt="2022-06-10T02:27:05.236" v="1557" actId="478"/>
          <ac:spMkLst>
            <pc:docMk/>
            <pc:sldMk cId="2044285302" sldId="283"/>
            <ac:spMk id="4" creationId="{3CB49D13-3FED-0A5B-6A83-D282ED62E887}"/>
          </ac:spMkLst>
        </pc:spChg>
        <pc:spChg chg="add mod">
          <ac:chgData name="Morales, Misael M" userId="1d0ead06-f695-4fa0-9a14-d29dc7a06678" providerId="ADAL" clId="{A932F47C-E76D-48AD-9BAE-29878319CDA4}" dt="2022-06-10T02:27:06.922" v="1559" actId="20577"/>
          <ac:spMkLst>
            <pc:docMk/>
            <pc:sldMk cId="2044285302" sldId="283"/>
            <ac:spMk id="5" creationId="{F631C637-9730-5235-AE93-2B73D365A867}"/>
          </ac:spMkLst>
        </pc:spChg>
      </pc:sldChg>
      <pc:sldChg chg="addSp delSp modSp new mod modNotesTx">
        <pc:chgData name="Morales, Misael M" userId="1d0ead06-f695-4fa0-9a14-d29dc7a06678" providerId="ADAL" clId="{A932F47C-E76D-48AD-9BAE-29878319CDA4}" dt="2022-06-12T20:11:34.016" v="18916" actId="20577"/>
        <pc:sldMkLst>
          <pc:docMk/>
          <pc:sldMk cId="3586767623" sldId="284"/>
        </pc:sldMkLst>
        <pc:spChg chg="add mod">
          <ac:chgData name="Morales, Misael M" userId="1d0ead06-f695-4fa0-9a14-d29dc7a06678" providerId="ADAL" clId="{A932F47C-E76D-48AD-9BAE-29878319CDA4}" dt="2022-06-10T22:45:35.858" v="1888" actId="207"/>
          <ac:spMkLst>
            <pc:docMk/>
            <pc:sldMk cId="3586767623" sldId="284"/>
            <ac:spMk id="2" creationId="{6365705F-CBB6-1FCF-313F-5E5AA98932BA}"/>
          </ac:spMkLst>
        </pc:spChg>
        <pc:spChg chg="add mod">
          <ac:chgData name="Morales, Misael M" userId="1d0ead06-f695-4fa0-9a14-d29dc7a06678" providerId="ADAL" clId="{A932F47C-E76D-48AD-9BAE-29878319CDA4}" dt="2022-06-12T20:11:34.016" v="18916" actId="20577"/>
          <ac:spMkLst>
            <pc:docMk/>
            <pc:sldMk cId="3586767623" sldId="284"/>
            <ac:spMk id="3" creationId="{164AD5A5-8E06-1CD7-F92D-60D03CED988F}"/>
          </ac:spMkLst>
        </pc:spChg>
        <pc:spChg chg="add del">
          <ac:chgData name="Morales, Misael M" userId="1d0ead06-f695-4fa0-9a14-d29dc7a06678" providerId="ADAL" clId="{A932F47C-E76D-48AD-9BAE-29878319CDA4}" dt="2022-06-10T02:28:44.074" v="1569" actId="478"/>
          <ac:spMkLst>
            <pc:docMk/>
            <pc:sldMk cId="3586767623" sldId="284"/>
            <ac:spMk id="4" creationId="{1D1CC55B-116F-9138-D5EB-F55047394E88}"/>
          </ac:spMkLst>
        </pc:spChg>
        <pc:spChg chg="add del">
          <ac:chgData name="Morales, Misael M" userId="1d0ead06-f695-4fa0-9a14-d29dc7a06678" providerId="ADAL" clId="{A932F47C-E76D-48AD-9BAE-29878319CDA4}" dt="2022-06-10T02:28:49.662" v="1571" actId="478"/>
          <ac:spMkLst>
            <pc:docMk/>
            <pc:sldMk cId="3586767623" sldId="284"/>
            <ac:spMk id="5" creationId="{36665A0E-7AFA-32D1-742E-E284FE1E7E20}"/>
          </ac:spMkLst>
        </pc:spChg>
        <pc:spChg chg="add mod">
          <ac:chgData name="Morales, Misael M" userId="1d0ead06-f695-4fa0-9a14-d29dc7a06678" providerId="ADAL" clId="{A932F47C-E76D-48AD-9BAE-29878319CDA4}" dt="2022-06-10T19:17:31.890" v="1855" actId="1076"/>
          <ac:spMkLst>
            <pc:docMk/>
            <pc:sldMk cId="3586767623" sldId="284"/>
            <ac:spMk id="6" creationId="{13FF5276-A5EB-FE6C-76AA-7D3E0B11C3B8}"/>
          </ac:spMkLst>
        </pc:spChg>
        <pc:spChg chg="mod">
          <ac:chgData name="Morales, Misael M" userId="1d0ead06-f695-4fa0-9a14-d29dc7a06678" providerId="ADAL" clId="{A932F47C-E76D-48AD-9BAE-29878319CDA4}" dt="2022-06-10T19:15:53.797" v="1797"/>
          <ac:spMkLst>
            <pc:docMk/>
            <pc:sldMk cId="3586767623" sldId="284"/>
            <ac:spMk id="11" creationId="{E65B5E3A-106C-C7D9-0252-5AAF1B7DFE9D}"/>
          </ac:spMkLst>
        </pc:spChg>
        <pc:spChg chg="mod">
          <ac:chgData name="Morales, Misael M" userId="1d0ead06-f695-4fa0-9a14-d29dc7a06678" providerId="ADAL" clId="{A932F47C-E76D-48AD-9BAE-29878319CDA4}" dt="2022-06-10T19:15:53.797" v="1797"/>
          <ac:spMkLst>
            <pc:docMk/>
            <pc:sldMk cId="3586767623" sldId="284"/>
            <ac:spMk id="12" creationId="{F76ACAA9-9AD5-9119-BF42-A8C9368B703B}"/>
          </ac:spMkLst>
        </pc:spChg>
        <pc:spChg chg="mod">
          <ac:chgData name="Morales, Misael M" userId="1d0ead06-f695-4fa0-9a14-d29dc7a06678" providerId="ADAL" clId="{A932F47C-E76D-48AD-9BAE-29878319CDA4}" dt="2022-06-10T19:15:53.797" v="1797"/>
          <ac:spMkLst>
            <pc:docMk/>
            <pc:sldMk cId="3586767623" sldId="284"/>
            <ac:spMk id="13" creationId="{EE66ADD4-3E4F-504B-2B02-51A38E21D904}"/>
          </ac:spMkLst>
        </pc:spChg>
        <pc:spChg chg="mod">
          <ac:chgData name="Morales, Misael M" userId="1d0ead06-f695-4fa0-9a14-d29dc7a06678" providerId="ADAL" clId="{A932F47C-E76D-48AD-9BAE-29878319CDA4}" dt="2022-06-10T19:15:53.797" v="1797"/>
          <ac:spMkLst>
            <pc:docMk/>
            <pc:sldMk cId="3586767623" sldId="284"/>
            <ac:spMk id="14" creationId="{AC4D5A19-8AB6-D06D-022E-9A596F0C38E6}"/>
          </ac:spMkLst>
        </pc:spChg>
        <pc:spChg chg="mod">
          <ac:chgData name="Morales, Misael M" userId="1d0ead06-f695-4fa0-9a14-d29dc7a06678" providerId="ADAL" clId="{A932F47C-E76D-48AD-9BAE-29878319CDA4}" dt="2022-06-10T19:15:53.797" v="1797"/>
          <ac:spMkLst>
            <pc:docMk/>
            <pc:sldMk cId="3586767623" sldId="284"/>
            <ac:spMk id="15" creationId="{583993F2-A3FB-1B4D-E639-84D773267FC1}"/>
          </ac:spMkLst>
        </pc:spChg>
        <pc:spChg chg="add mod">
          <ac:chgData name="Morales, Misael M" userId="1d0ead06-f695-4fa0-9a14-d29dc7a06678" providerId="ADAL" clId="{A932F47C-E76D-48AD-9BAE-29878319CDA4}" dt="2022-06-10T19:17:20.438" v="1853" actId="164"/>
          <ac:spMkLst>
            <pc:docMk/>
            <pc:sldMk cId="3586767623" sldId="284"/>
            <ac:spMk id="22" creationId="{4DB8AB6E-FC6F-D16B-BBF3-9312F5602F7D}"/>
          </ac:spMkLst>
        </pc:spChg>
        <pc:grpChg chg="add mod">
          <ac:chgData name="Morales, Misael M" userId="1d0ead06-f695-4fa0-9a14-d29dc7a06678" providerId="ADAL" clId="{A932F47C-E76D-48AD-9BAE-29878319CDA4}" dt="2022-06-10T19:17:31.890" v="1855" actId="1076"/>
          <ac:grpSpMkLst>
            <pc:docMk/>
            <pc:sldMk cId="3586767623" sldId="284"/>
            <ac:grpSpMk id="7" creationId="{ACBEA410-6539-7B77-1FAF-5BC35F4D6978}"/>
          </ac:grpSpMkLst>
        </pc:grpChg>
        <pc:grpChg chg="add del mod">
          <ac:chgData name="Morales, Misael M" userId="1d0ead06-f695-4fa0-9a14-d29dc7a06678" providerId="ADAL" clId="{A932F47C-E76D-48AD-9BAE-29878319CDA4}" dt="2022-06-10T19:16:11.808" v="1800" actId="478"/>
          <ac:grpSpMkLst>
            <pc:docMk/>
            <pc:sldMk cId="3586767623" sldId="284"/>
            <ac:grpSpMk id="10" creationId="{977862C1-FCA2-8275-62F6-58AB7F3726A5}"/>
          </ac:grpSpMkLst>
        </pc:grpChg>
        <pc:grpChg chg="add mod">
          <ac:chgData name="Morales, Misael M" userId="1d0ead06-f695-4fa0-9a14-d29dc7a06678" providerId="ADAL" clId="{A932F47C-E76D-48AD-9BAE-29878319CDA4}" dt="2022-06-10T19:17:20.438" v="1853" actId="164"/>
          <ac:grpSpMkLst>
            <pc:docMk/>
            <pc:sldMk cId="3586767623" sldId="284"/>
            <ac:grpSpMk id="20" creationId="{09584ABC-CCED-BA22-C252-AB6889493733}"/>
          </ac:grpSpMkLst>
        </pc:grpChg>
        <pc:picChg chg="add mod">
          <ac:chgData name="Morales, Misael M" userId="1d0ead06-f695-4fa0-9a14-d29dc7a06678" providerId="ADAL" clId="{A932F47C-E76D-48AD-9BAE-29878319CDA4}" dt="2022-06-10T19:17:20.438" v="1853" actId="164"/>
          <ac:picMkLst>
            <pc:docMk/>
            <pc:sldMk cId="3586767623" sldId="284"/>
            <ac:picMk id="9" creationId="{254CEF18-7662-FFB0-7B66-B9A447A030B7}"/>
          </ac:picMkLst>
        </pc:picChg>
        <pc:picChg chg="mod">
          <ac:chgData name="Morales, Misael M" userId="1d0ead06-f695-4fa0-9a14-d29dc7a06678" providerId="ADAL" clId="{A932F47C-E76D-48AD-9BAE-29878319CDA4}" dt="2022-06-10T19:15:53.797" v="1797"/>
          <ac:picMkLst>
            <pc:docMk/>
            <pc:sldMk cId="3586767623" sldId="284"/>
            <ac:picMk id="16" creationId="{FB353B5A-970F-F193-D723-29CC0197044D}"/>
          </ac:picMkLst>
        </pc:picChg>
        <pc:picChg chg="mod">
          <ac:chgData name="Morales, Misael M" userId="1d0ead06-f695-4fa0-9a14-d29dc7a06678" providerId="ADAL" clId="{A932F47C-E76D-48AD-9BAE-29878319CDA4}" dt="2022-06-10T19:15:53.797" v="1797"/>
          <ac:picMkLst>
            <pc:docMk/>
            <pc:sldMk cId="3586767623" sldId="284"/>
            <ac:picMk id="17" creationId="{473AA012-E3B1-CE5C-7398-7B2863F9FC99}"/>
          </ac:picMkLst>
        </pc:picChg>
        <pc:picChg chg="mod">
          <ac:chgData name="Morales, Misael M" userId="1d0ead06-f695-4fa0-9a14-d29dc7a06678" providerId="ADAL" clId="{A932F47C-E76D-48AD-9BAE-29878319CDA4}" dt="2022-06-10T19:15:53.797" v="1797"/>
          <ac:picMkLst>
            <pc:docMk/>
            <pc:sldMk cId="3586767623" sldId="284"/>
            <ac:picMk id="18" creationId="{26800294-F0F6-3A5B-9074-9FF9A0C9C2ED}"/>
          </ac:picMkLst>
        </pc:picChg>
        <pc:picChg chg="mod">
          <ac:chgData name="Morales, Misael M" userId="1d0ead06-f695-4fa0-9a14-d29dc7a06678" providerId="ADAL" clId="{A932F47C-E76D-48AD-9BAE-29878319CDA4}" dt="2022-06-10T19:15:53.797" v="1797"/>
          <ac:picMkLst>
            <pc:docMk/>
            <pc:sldMk cId="3586767623" sldId="284"/>
            <ac:picMk id="19" creationId="{DB3FE7F8-1B3D-0EDF-2A96-F34A4E596E8C}"/>
          </ac:picMkLst>
        </pc:picChg>
        <pc:picChg chg="add mod">
          <ac:chgData name="Morales, Misael M" userId="1d0ead06-f695-4fa0-9a14-d29dc7a06678" providerId="ADAL" clId="{A932F47C-E76D-48AD-9BAE-29878319CDA4}" dt="2022-06-10T19:17:31.890" v="1855" actId="1076"/>
          <ac:picMkLst>
            <pc:docMk/>
            <pc:sldMk cId="3586767623" sldId="284"/>
            <ac:picMk id="1030" creationId="{B3C0DE51-F126-0D69-0AE9-CF0B27F6A167}"/>
          </ac:picMkLst>
        </pc:picChg>
        <pc:picChg chg="add del">
          <ac:chgData name="Morales, Misael M" userId="1d0ead06-f695-4fa0-9a14-d29dc7a06678" providerId="ADAL" clId="{A932F47C-E76D-48AD-9BAE-29878319CDA4}" dt="2022-06-10T02:30:57.740" v="1617"/>
          <ac:picMkLst>
            <pc:docMk/>
            <pc:sldMk cId="3586767623" sldId="284"/>
            <ac:picMk id="1032" creationId="{093F8E9D-B577-BC10-F802-6BE1AEBD096E}"/>
          </ac:picMkLst>
        </pc:picChg>
      </pc:sldChg>
      <pc:sldChg chg="addSp modSp add del mod ord">
        <pc:chgData name="Morales, Misael M" userId="1d0ead06-f695-4fa0-9a14-d29dc7a06678" providerId="ADAL" clId="{A932F47C-E76D-48AD-9BAE-29878319CDA4}" dt="2022-06-12T19:58:19.307" v="17605" actId="47"/>
        <pc:sldMkLst>
          <pc:docMk/>
          <pc:sldMk cId="2136308677" sldId="285"/>
        </pc:sldMkLst>
        <pc:spChg chg="mod">
          <ac:chgData name="Morales, Misael M" userId="1d0ead06-f695-4fa0-9a14-d29dc7a06678" providerId="ADAL" clId="{A932F47C-E76D-48AD-9BAE-29878319CDA4}" dt="2022-06-10T02:26:44.759" v="1549" actId="1076"/>
          <ac:spMkLst>
            <pc:docMk/>
            <pc:sldMk cId="2136308677" sldId="285"/>
            <ac:spMk id="2" creationId="{876F1C7B-58FB-1941-8520-1E6FDD8D9642}"/>
          </ac:spMkLst>
        </pc:spChg>
        <pc:spChg chg="mod">
          <ac:chgData name="Morales, Misael M" userId="1d0ead06-f695-4fa0-9a14-d29dc7a06678" providerId="ADAL" clId="{A932F47C-E76D-48AD-9BAE-29878319CDA4}" dt="2022-06-12T19:57:53.060" v="17601" actId="20577"/>
          <ac:spMkLst>
            <pc:docMk/>
            <pc:sldMk cId="2136308677" sldId="285"/>
            <ac:spMk id="3" creationId="{B5C0841E-0CFE-4E45-AB6B-B3904F6AC431}"/>
          </ac:spMkLst>
        </pc:spChg>
        <pc:spChg chg="add mod">
          <ac:chgData name="Morales, Misael M" userId="1d0ead06-f695-4fa0-9a14-d29dc7a06678" providerId="ADAL" clId="{A932F47C-E76D-48AD-9BAE-29878319CDA4}" dt="2022-06-10T19:18:59.825" v="1858" actId="20577"/>
          <ac:spMkLst>
            <pc:docMk/>
            <pc:sldMk cId="2136308677" sldId="285"/>
            <ac:spMk id="4" creationId="{6BF214BE-C1E0-6A19-46A9-063A85366A6C}"/>
          </ac:spMkLst>
        </pc:spChg>
      </pc:sldChg>
      <pc:sldChg chg="addSp modSp add mod">
        <pc:chgData name="Morales, Misael M" userId="1d0ead06-f695-4fa0-9a14-d29dc7a06678" providerId="ADAL" clId="{A932F47C-E76D-48AD-9BAE-29878319CDA4}" dt="2022-06-12T21:42:25.230" v="22322" actId="20577"/>
        <pc:sldMkLst>
          <pc:docMk/>
          <pc:sldMk cId="2945545090" sldId="286"/>
        </pc:sldMkLst>
        <pc:spChg chg="mod">
          <ac:chgData name="Morales, Misael M" userId="1d0ead06-f695-4fa0-9a14-d29dc7a06678" providerId="ADAL" clId="{A932F47C-E76D-48AD-9BAE-29878319CDA4}" dt="2022-06-10T01:57:38.290" v="634" actId="6549"/>
          <ac:spMkLst>
            <pc:docMk/>
            <pc:sldMk cId="2945545090" sldId="286"/>
            <ac:spMk id="3" creationId="{B5C0841E-0CFE-4E45-AB6B-B3904F6AC431}"/>
          </ac:spMkLst>
        </pc:spChg>
        <pc:spChg chg="add mod">
          <ac:chgData name="Morales, Misael M" userId="1d0ead06-f695-4fa0-9a14-d29dc7a06678" providerId="ADAL" clId="{A932F47C-E76D-48AD-9BAE-29878319CDA4}" dt="2022-06-12T21:42:25.230" v="22322" actId="20577"/>
          <ac:spMkLst>
            <pc:docMk/>
            <pc:sldMk cId="2945545090" sldId="286"/>
            <ac:spMk id="4" creationId="{E1E0E1C4-4049-16FF-3A32-4EF06D53D003}"/>
          </ac:spMkLst>
        </pc:spChg>
      </pc:sldChg>
      <pc:sldChg chg="addSp modSp add mod modNotesTx">
        <pc:chgData name="Morales, Misael M" userId="1d0ead06-f695-4fa0-9a14-d29dc7a06678" providerId="ADAL" clId="{A932F47C-E76D-48AD-9BAE-29878319CDA4}" dt="2022-06-12T21:42:28.939" v="22324" actId="20577"/>
        <pc:sldMkLst>
          <pc:docMk/>
          <pc:sldMk cId="1588940321" sldId="287"/>
        </pc:sldMkLst>
        <pc:spChg chg="mod">
          <ac:chgData name="Morales, Misael M" userId="1d0ead06-f695-4fa0-9a14-d29dc7a06678" providerId="ADAL" clId="{A932F47C-E76D-48AD-9BAE-29878319CDA4}" dt="2022-06-11T02:49:41.297" v="9868" actId="20577"/>
          <ac:spMkLst>
            <pc:docMk/>
            <pc:sldMk cId="1588940321" sldId="287"/>
            <ac:spMk id="2" creationId="{F1C8D5FA-98BD-3D44-AB83-0389A33643F2}"/>
          </ac:spMkLst>
        </pc:spChg>
        <pc:spChg chg="add mod">
          <ac:chgData name="Morales, Misael M" userId="1d0ead06-f695-4fa0-9a14-d29dc7a06678" providerId="ADAL" clId="{A932F47C-E76D-48AD-9BAE-29878319CDA4}" dt="2022-06-11T02:45:05.701" v="9440" actId="20577"/>
          <ac:spMkLst>
            <pc:docMk/>
            <pc:sldMk cId="1588940321" sldId="287"/>
            <ac:spMk id="3" creationId="{15C3DD6E-08F3-C166-2058-FB4ADFD90626}"/>
          </ac:spMkLst>
        </pc:spChg>
        <pc:spChg chg="add mod">
          <ac:chgData name="Morales, Misael M" userId="1d0ead06-f695-4fa0-9a14-d29dc7a06678" providerId="ADAL" clId="{A932F47C-E76D-48AD-9BAE-29878319CDA4}" dt="2022-06-12T21:42:28.939" v="22324" actId="20577"/>
          <ac:spMkLst>
            <pc:docMk/>
            <pc:sldMk cId="1588940321" sldId="287"/>
            <ac:spMk id="4" creationId="{B6212AA1-860F-3EA5-59EF-7B47C6D95357}"/>
          </ac:spMkLst>
        </pc:spChg>
      </pc:sldChg>
      <pc:sldChg chg="addSp delSp modSp add mod modNotesTx">
        <pc:chgData name="Morales, Misael M" userId="1d0ead06-f695-4fa0-9a14-d29dc7a06678" providerId="ADAL" clId="{A932F47C-E76D-48AD-9BAE-29878319CDA4}" dt="2022-06-12T20:38:56.609" v="19526" actId="20577"/>
        <pc:sldMkLst>
          <pc:docMk/>
          <pc:sldMk cId="2762864588" sldId="288"/>
        </pc:sldMkLst>
        <pc:spChg chg="del">
          <ac:chgData name="Morales, Misael M" userId="1d0ead06-f695-4fa0-9a14-d29dc7a06678" providerId="ADAL" clId="{A932F47C-E76D-48AD-9BAE-29878319CDA4}" dt="2022-06-10T02:31:01.956" v="1619" actId="478"/>
          <ac:spMkLst>
            <pc:docMk/>
            <pc:sldMk cId="2762864588" sldId="288"/>
            <ac:spMk id="2" creationId="{6365705F-CBB6-1FCF-313F-5E5AA98932BA}"/>
          </ac:spMkLst>
        </pc:spChg>
        <pc:spChg chg="mod">
          <ac:chgData name="Morales, Misael M" userId="1d0ead06-f695-4fa0-9a14-d29dc7a06678" providerId="ADAL" clId="{A932F47C-E76D-48AD-9BAE-29878319CDA4}" dt="2022-06-12T20:38:56.609" v="19526" actId="20577"/>
          <ac:spMkLst>
            <pc:docMk/>
            <pc:sldMk cId="2762864588" sldId="288"/>
            <ac:spMk id="3" creationId="{164AD5A5-8E06-1CD7-F92D-60D03CED988F}"/>
          </ac:spMkLst>
        </pc:spChg>
        <pc:spChg chg="add mod">
          <ac:chgData name="Morales, Misael M" userId="1d0ead06-f695-4fa0-9a14-d29dc7a06678" providerId="ADAL" clId="{A932F47C-E76D-48AD-9BAE-29878319CDA4}" dt="2022-06-10T19:15:49.198" v="1796" actId="164"/>
          <ac:spMkLst>
            <pc:docMk/>
            <pc:sldMk cId="2762864588" sldId="288"/>
            <ac:spMk id="4" creationId="{9D27D3B3-58DD-8419-45EC-A898EA17E9D9}"/>
          </ac:spMkLst>
        </pc:spChg>
        <pc:spChg chg="add mod">
          <ac:chgData name="Morales, Misael M" userId="1d0ead06-f695-4fa0-9a14-d29dc7a06678" providerId="ADAL" clId="{A932F47C-E76D-48AD-9BAE-29878319CDA4}" dt="2022-06-10T19:15:49.198" v="1796" actId="164"/>
          <ac:spMkLst>
            <pc:docMk/>
            <pc:sldMk cId="2762864588" sldId="288"/>
            <ac:spMk id="5" creationId="{9108A84F-4C88-D77B-FB5B-4A28F947B656}"/>
          </ac:spMkLst>
        </pc:spChg>
        <pc:spChg chg="add mod">
          <ac:chgData name="Morales, Misael M" userId="1d0ead06-f695-4fa0-9a14-d29dc7a06678" providerId="ADAL" clId="{A932F47C-E76D-48AD-9BAE-29878319CDA4}" dt="2022-06-10T19:15:49.198" v="1796" actId="164"/>
          <ac:spMkLst>
            <pc:docMk/>
            <pc:sldMk cId="2762864588" sldId="288"/>
            <ac:spMk id="8" creationId="{6FB76D64-43C4-46AC-4E51-6F51AF7CDF8D}"/>
          </ac:spMkLst>
        </pc:spChg>
        <pc:spChg chg="add mod">
          <ac:chgData name="Morales, Misael M" userId="1d0ead06-f695-4fa0-9a14-d29dc7a06678" providerId="ADAL" clId="{A932F47C-E76D-48AD-9BAE-29878319CDA4}" dt="2022-06-10T19:15:49.198" v="1796" actId="164"/>
          <ac:spMkLst>
            <pc:docMk/>
            <pc:sldMk cId="2762864588" sldId="288"/>
            <ac:spMk id="9" creationId="{09889326-929D-606E-6A1C-CB4173046872}"/>
          </ac:spMkLst>
        </pc:spChg>
        <pc:spChg chg="add mod">
          <ac:chgData name="Morales, Misael M" userId="1d0ead06-f695-4fa0-9a14-d29dc7a06678" providerId="ADAL" clId="{A932F47C-E76D-48AD-9BAE-29878319CDA4}" dt="2022-06-10T19:15:49.198" v="1796" actId="164"/>
          <ac:spMkLst>
            <pc:docMk/>
            <pc:sldMk cId="2762864588" sldId="288"/>
            <ac:spMk id="11" creationId="{F1FE61A8-A1A8-BC2A-3E8B-C0669A30F113}"/>
          </ac:spMkLst>
        </pc:spChg>
        <pc:spChg chg="add mod">
          <ac:chgData name="Morales, Misael M" userId="1d0ead06-f695-4fa0-9a14-d29dc7a06678" providerId="ADAL" clId="{A932F47C-E76D-48AD-9BAE-29878319CDA4}" dt="2022-06-11T02:31:10.202" v="8630" actId="1076"/>
          <ac:spMkLst>
            <pc:docMk/>
            <pc:sldMk cId="2762864588" sldId="288"/>
            <ac:spMk id="21" creationId="{4EB74775-98E0-05EE-4EFE-D55F4A0CE623}"/>
          </ac:spMkLst>
        </pc:spChg>
        <pc:spChg chg="add mod">
          <ac:chgData name="Morales, Misael M" userId="1d0ead06-f695-4fa0-9a14-d29dc7a06678" providerId="ADAL" clId="{A932F47C-E76D-48AD-9BAE-29878319CDA4}" dt="2022-06-12T20:04:15.572" v="17955" actId="6549"/>
          <ac:spMkLst>
            <pc:docMk/>
            <pc:sldMk cId="2762864588" sldId="288"/>
            <ac:spMk id="24" creationId="{6775617C-3033-F761-6B13-6F3EF24B36B8}"/>
          </ac:spMkLst>
        </pc:spChg>
        <pc:spChg chg="add del mod">
          <ac:chgData name="Morales, Misael M" userId="1d0ead06-f695-4fa0-9a14-d29dc7a06678" providerId="ADAL" clId="{A932F47C-E76D-48AD-9BAE-29878319CDA4}" dt="2022-06-11T02:28:31.606" v="8499" actId="478"/>
          <ac:spMkLst>
            <pc:docMk/>
            <pc:sldMk cId="2762864588" sldId="288"/>
            <ac:spMk id="25" creationId="{FE55FA49-6769-4535-90BA-E9CE086AAF50}"/>
          </ac:spMkLst>
        </pc:spChg>
        <pc:grpChg chg="del">
          <ac:chgData name="Morales, Misael M" userId="1d0ead06-f695-4fa0-9a14-d29dc7a06678" providerId="ADAL" clId="{A932F47C-E76D-48AD-9BAE-29878319CDA4}" dt="2022-06-10T02:31:02.470" v="1620" actId="478"/>
          <ac:grpSpMkLst>
            <pc:docMk/>
            <pc:sldMk cId="2762864588" sldId="288"/>
            <ac:grpSpMk id="7" creationId="{ACBEA410-6539-7B77-1FAF-5BC35F4D6978}"/>
          </ac:grpSpMkLst>
        </pc:grpChg>
        <pc:grpChg chg="add del mod">
          <ac:chgData name="Morales, Misael M" userId="1d0ead06-f695-4fa0-9a14-d29dc7a06678" providerId="ADAL" clId="{A932F47C-E76D-48AD-9BAE-29878319CDA4}" dt="2022-06-10T19:17:53.504" v="1856" actId="478"/>
          <ac:grpSpMkLst>
            <pc:docMk/>
            <pc:sldMk cId="2762864588" sldId="288"/>
            <ac:grpSpMk id="19" creationId="{05DDC989-F0A4-714A-AA85-93BE87986163}"/>
          </ac:grpSpMkLst>
        </pc:grpChg>
        <pc:picChg chg="add mod">
          <ac:chgData name="Morales, Misael M" userId="1d0ead06-f695-4fa0-9a14-d29dc7a06678" providerId="ADAL" clId="{A932F47C-E76D-48AD-9BAE-29878319CDA4}" dt="2022-06-10T19:15:49.198" v="1796" actId="164"/>
          <ac:picMkLst>
            <pc:docMk/>
            <pc:sldMk cId="2762864588" sldId="288"/>
            <ac:picMk id="12" creationId="{4C0E15D5-7FCE-3AC2-6C13-1A6858F5F550}"/>
          </ac:picMkLst>
        </pc:picChg>
        <pc:picChg chg="add mod">
          <ac:chgData name="Morales, Misael M" userId="1d0ead06-f695-4fa0-9a14-d29dc7a06678" providerId="ADAL" clId="{A932F47C-E76D-48AD-9BAE-29878319CDA4}" dt="2022-06-10T19:15:49.198" v="1796" actId="164"/>
          <ac:picMkLst>
            <pc:docMk/>
            <pc:sldMk cId="2762864588" sldId="288"/>
            <ac:picMk id="14" creationId="{47C6531E-6593-B200-A1F5-2447B632BAB0}"/>
          </ac:picMkLst>
        </pc:picChg>
        <pc:picChg chg="add mod">
          <ac:chgData name="Morales, Misael M" userId="1d0ead06-f695-4fa0-9a14-d29dc7a06678" providerId="ADAL" clId="{A932F47C-E76D-48AD-9BAE-29878319CDA4}" dt="2022-06-10T19:15:49.198" v="1796" actId="164"/>
          <ac:picMkLst>
            <pc:docMk/>
            <pc:sldMk cId="2762864588" sldId="288"/>
            <ac:picMk id="16" creationId="{D9DC6302-5528-7120-9D1F-80CCEBA28CFD}"/>
          </ac:picMkLst>
        </pc:picChg>
        <pc:picChg chg="add mod">
          <ac:chgData name="Morales, Misael M" userId="1d0ead06-f695-4fa0-9a14-d29dc7a06678" providerId="ADAL" clId="{A932F47C-E76D-48AD-9BAE-29878319CDA4}" dt="2022-06-10T19:15:49.198" v="1796" actId="164"/>
          <ac:picMkLst>
            <pc:docMk/>
            <pc:sldMk cId="2762864588" sldId="288"/>
            <ac:picMk id="18" creationId="{55466C9F-28A1-552F-9722-A78EDE445214}"/>
          </ac:picMkLst>
        </pc:picChg>
        <pc:picChg chg="add del mod">
          <ac:chgData name="Morales, Misael M" userId="1d0ead06-f695-4fa0-9a14-d29dc7a06678" providerId="ADAL" clId="{A932F47C-E76D-48AD-9BAE-29878319CDA4}" dt="2022-06-11T02:14:06.985" v="7561" actId="478"/>
          <ac:picMkLst>
            <pc:docMk/>
            <pc:sldMk cId="2762864588" sldId="288"/>
            <ac:picMk id="22" creationId="{D7990522-E460-2CA4-A883-90D887E8F466}"/>
          </ac:picMkLst>
        </pc:picChg>
      </pc:sldChg>
      <pc:sldChg chg="addSp delSp modSp add mod modNotesTx">
        <pc:chgData name="Morales, Misael M" userId="1d0ead06-f695-4fa0-9a14-d29dc7a06678" providerId="ADAL" clId="{A932F47C-E76D-48AD-9BAE-29878319CDA4}" dt="2022-06-12T21:24:31.458" v="21441" actId="20577"/>
        <pc:sldMkLst>
          <pc:docMk/>
          <pc:sldMk cId="797166253" sldId="289"/>
        </pc:sldMkLst>
        <pc:spChg chg="mod">
          <ac:chgData name="Morales, Misael M" userId="1d0ead06-f695-4fa0-9a14-d29dc7a06678" providerId="ADAL" clId="{A932F47C-E76D-48AD-9BAE-29878319CDA4}" dt="2022-06-10T22:51:29.901" v="1996" actId="20577"/>
          <ac:spMkLst>
            <pc:docMk/>
            <pc:sldMk cId="797166253" sldId="289"/>
            <ac:spMk id="2" creationId="{F1C8D5FA-98BD-3D44-AB83-0389A33643F2}"/>
          </ac:spMkLst>
        </pc:spChg>
        <pc:spChg chg="del mod">
          <ac:chgData name="Morales, Misael M" userId="1d0ead06-f695-4fa0-9a14-d29dc7a06678" providerId="ADAL" clId="{A932F47C-E76D-48AD-9BAE-29878319CDA4}" dt="2022-06-12T20:48:14.819" v="19989" actId="478"/>
          <ac:spMkLst>
            <pc:docMk/>
            <pc:sldMk cId="797166253" sldId="289"/>
            <ac:spMk id="3" creationId="{EC78D054-0442-6ECE-313E-1010D78D501A}"/>
          </ac:spMkLst>
        </pc:spChg>
        <pc:spChg chg="add del mod">
          <ac:chgData name="Morales, Misael M" userId="1d0ead06-f695-4fa0-9a14-d29dc7a06678" providerId="ADAL" clId="{A932F47C-E76D-48AD-9BAE-29878319CDA4}" dt="2022-06-11T00:27:21.206" v="4421" actId="478"/>
          <ac:spMkLst>
            <pc:docMk/>
            <pc:sldMk cId="797166253" sldId="289"/>
            <ac:spMk id="10" creationId="{D86FCBAB-3683-2734-3D55-D4E571D904E1}"/>
          </ac:spMkLst>
        </pc:spChg>
        <pc:spChg chg="add mod">
          <ac:chgData name="Morales, Misael M" userId="1d0ead06-f695-4fa0-9a14-d29dc7a06678" providerId="ADAL" clId="{A932F47C-E76D-48AD-9BAE-29878319CDA4}" dt="2022-06-12T21:24:31.458" v="21441" actId="20577"/>
          <ac:spMkLst>
            <pc:docMk/>
            <pc:sldMk cId="797166253" sldId="289"/>
            <ac:spMk id="11" creationId="{23798981-B93A-818A-44FF-9FE73BB25C13}"/>
          </ac:spMkLst>
        </pc:spChg>
        <pc:spChg chg="add del mod">
          <ac:chgData name="Morales, Misael M" userId="1d0ead06-f695-4fa0-9a14-d29dc7a06678" providerId="ADAL" clId="{A932F47C-E76D-48AD-9BAE-29878319CDA4}" dt="2022-06-11T00:26:55.318" v="4411" actId="478"/>
          <ac:spMkLst>
            <pc:docMk/>
            <pc:sldMk cId="797166253" sldId="289"/>
            <ac:spMk id="11" creationId="{AE7FAFB9-A4D8-D183-D58E-78D3BD1D63B1}"/>
          </ac:spMkLst>
        </pc:spChg>
        <pc:spChg chg="add mod">
          <ac:chgData name="Morales, Misael M" userId="1d0ead06-f695-4fa0-9a14-d29dc7a06678" providerId="ADAL" clId="{A932F47C-E76D-48AD-9BAE-29878319CDA4}" dt="2022-06-12T20:49:58.491" v="20152" actId="20577"/>
          <ac:spMkLst>
            <pc:docMk/>
            <pc:sldMk cId="797166253" sldId="289"/>
            <ac:spMk id="12" creationId="{016F33D6-F862-9847-200C-49DC6E97F7CA}"/>
          </ac:spMkLst>
        </pc:spChg>
        <pc:spChg chg="add mod">
          <ac:chgData name="Morales, Misael M" userId="1d0ead06-f695-4fa0-9a14-d29dc7a06678" providerId="ADAL" clId="{A932F47C-E76D-48AD-9BAE-29878319CDA4}" dt="2022-06-12T20:53:38.278" v="20297" actId="20577"/>
          <ac:spMkLst>
            <pc:docMk/>
            <pc:sldMk cId="797166253" sldId="289"/>
            <ac:spMk id="13" creationId="{ED567E11-2DE6-1F66-97C1-7C02F8AB7DFD}"/>
          </ac:spMkLst>
        </pc:spChg>
        <pc:spChg chg="add mod">
          <ac:chgData name="Morales, Misael M" userId="1d0ead06-f695-4fa0-9a14-d29dc7a06678" providerId="ADAL" clId="{A932F47C-E76D-48AD-9BAE-29878319CDA4}" dt="2022-06-12T21:02:33.737" v="20765" actId="1076"/>
          <ac:spMkLst>
            <pc:docMk/>
            <pc:sldMk cId="797166253" sldId="289"/>
            <ac:spMk id="14" creationId="{87A09896-677E-6B55-31C7-B48964D130A3}"/>
          </ac:spMkLst>
        </pc:spChg>
        <pc:spChg chg="add del">
          <ac:chgData name="Morales, Misael M" userId="1d0ead06-f695-4fa0-9a14-d29dc7a06678" providerId="ADAL" clId="{A932F47C-E76D-48AD-9BAE-29878319CDA4}" dt="2022-06-12T20:54:09.210" v="20318" actId="22"/>
          <ac:spMkLst>
            <pc:docMk/>
            <pc:sldMk cId="797166253" sldId="289"/>
            <ac:spMk id="16" creationId="{1EF5B81A-65A0-9361-0DB0-9740F774F98A}"/>
          </ac:spMkLst>
        </pc:spChg>
        <pc:spChg chg="add mod">
          <ac:chgData name="Morales, Misael M" userId="1d0ead06-f695-4fa0-9a14-d29dc7a06678" providerId="ADAL" clId="{A932F47C-E76D-48AD-9BAE-29878319CDA4}" dt="2022-06-12T20:54:22.115" v="20339" actId="113"/>
          <ac:spMkLst>
            <pc:docMk/>
            <pc:sldMk cId="797166253" sldId="289"/>
            <ac:spMk id="17" creationId="{5E6CA5C4-2530-777C-BA86-7020053915CF}"/>
          </ac:spMkLst>
        </pc:spChg>
        <pc:spChg chg="add del mod">
          <ac:chgData name="Morales, Misael M" userId="1d0ead06-f695-4fa0-9a14-d29dc7a06678" providerId="ADAL" clId="{A932F47C-E76D-48AD-9BAE-29878319CDA4}" dt="2022-06-12T20:54:02.106" v="20315"/>
          <ac:spMkLst>
            <pc:docMk/>
            <pc:sldMk cId="797166253" sldId="289"/>
            <ac:spMk id="19" creationId="{B4C412AE-9CBC-B5AE-50D2-9BC59DE1BF54}"/>
          </ac:spMkLst>
        </pc:spChg>
        <pc:spChg chg="add del mod">
          <ac:chgData name="Morales, Misael M" userId="1d0ead06-f695-4fa0-9a14-d29dc7a06678" providerId="ADAL" clId="{A932F47C-E76D-48AD-9BAE-29878319CDA4}" dt="2022-06-12T20:53:53.662" v="20309" actId="478"/>
          <ac:spMkLst>
            <pc:docMk/>
            <pc:sldMk cId="797166253" sldId="289"/>
            <ac:spMk id="20" creationId="{6804D780-CE30-B9A5-B320-0D5B0ABBA4EE}"/>
          </ac:spMkLst>
        </pc:spChg>
        <pc:picChg chg="add mod">
          <ac:chgData name="Morales, Misael M" userId="1d0ead06-f695-4fa0-9a14-d29dc7a06678" providerId="ADAL" clId="{A932F47C-E76D-48AD-9BAE-29878319CDA4}" dt="2022-06-11T00:33:46.772" v="4464" actId="1076"/>
          <ac:picMkLst>
            <pc:docMk/>
            <pc:sldMk cId="797166253" sldId="289"/>
            <ac:picMk id="5" creationId="{80EDFD5C-45BE-D6F5-465C-5171CA4EF4B4}"/>
          </ac:picMkLst>
        </pc:picChg>
        <pc:picChg chg="add del mod">
          <ac:chgData name="Morales, Misael M" userId="1d0ead06-f695-4fa0-9a14-d29dc7a06678" providerId="ADAL" clId="{A932F47C-E76D-48AD-9BAE-29878319CDA4}" dt="2022-06-11T00:33:04.950" v="4451" actId="478"/>
          <ac:picMkLst>
            <pc:docMk/>
            <pc:sldMk cId="797166253" sldId="289"/>
            <ac:picMk id="16" creationId="{75E5C0A3-D2A1-6C81-9A39-354B1115C629}"/>
          </ac:picMkLst>
        </pc:picChg>
        <pc:picChg chg="add del mod">
          <ac:chgData name="Morales, Misael M" userId="1d0ead06-f695-4fa0-9a14-d29dc7a06678" providerId="ADAL" clId="{A932F47C-E76D-48AD-9BAE-29878319CDA4}" dt="2022-06-11T00:32:54.074" v="4445" actId="478"/>
          <ac:picMkLst>
            <pc:docMk/>
            <pc:sldMk cId="797166253" sldId="289"/>
            <ac:picMk id="17" creationId="{5E09F3B8-C359-E233-D216-1A3DE6C36980}"/>
          </ac:picMkLst>
        </pc:picChg>
        <pc:picChg chg="add del mod">
          <ac:chgData name="Morales, Misael M" userId="1d0ead06-f695-4fa0-9a14-d29dc7a06678" providerId="ADAL" clId="{A932F47C-E76D-48AD-9BAE-29878319CDA4}" dt="2022-06-11T00:33:13.188" v="4454" actId="478"/>
          <ac:picMkLst>
            <pc:docMk/>
            <pc:sldMk cId="797166253" sldId="289"/>
            <ac:picMk id="18" creationId="{D9B12F0B-A6DF-7E60-33AE-974F47D91F01}"/>
          </ac:picMkLst>
        </pc:picChg>
        <pc:picChg chg="del">
          <ac:chgData name="Morales, Misael M" userId="1d0ead06-f695-4fa0-9a14-d29dc7a06678" providerId="ADAL" clId="{A932F47C-E76D-48AD-9BAE-29878319CDA4}" dt="2022-06-10T23:04:02.321" v="2427" actId="478"/>
          <ac:picMkLst>
            <pc:docMk/>
            <pc:sldMk cId="797166253" sldId="289"/>
            <ac:picMk id="2050" creationId="{A693D3E7-128C-3386-816A-64D54CCCED80}"/>
          </ac:picMkLst>
        </pc:picChg>
        <pc:picChg chg="add del mod">
          <ac:chgData name="Morales, Misael M" userId="1d0ead06-f695-4fa0-9a14-d29dc7a06678" providerId="ADAL" clId="{A932F47C-E76D-48AD-9BAE-29878319CDA4}" dt="2022-06-10T23:04:46.334" v="2431" actId="478"/>
          <ac:picMkLst>
            <pc:docMk/>
            <pc:sldMk cId="797166253" sldId="289"/>
            <ac:picMk id="9218" creationId="{7C008E55-202C-1F31-F9A5-DBF55BB1620A}"/>
          </ac:picMkLst>
        </pc:picChg>
        <pc:picChg chg="add del mod">
          <ac:chgData name="Morales, Misael M" userId="1d0ead06-f695-4fa0-9a14-d29dc7a06678" providerId="ADAL" clId="{A932F47C-E76D-48AD-9BAE-29878319CDA4}" dt="2022-06-11T00:26:54.217" v="4410" actId="478"/>
          <ac:picMkLst>
            <pc:docMk/>
            <pc:sldMk cId="797166253" sldId="289"/>
            <ac:picMk id="9220" creationId="{77815236-4FEE-0951-B7EC-7A3DC5562264}"/>
          </ac:picMkLst>
        </pc:picChg>
        <pc:picChg chg="add del mod">
          <ac:chgData name="Morales, Misael M" userId="1d0ead06-f695-4fa0-9a14-d29dc7a06678" providerId="ADAL" clId="{A932F47C-E76D-48AD-9BAE-29878319CDA4}" dt="2022-06-11T00:26:59.709" v="4412" actId="478"/>
          <ac:picMkLst>
            <pc:docMk/>
            <pc:sldMk cId="797166253" sldId="289"/>
            <ac:picMk id="9222" creationId="{468D97F4-1E91-1F7F-1ED5-FE670E4FAC9B}"/>
          </ac:picMkLst>
        </pc:picChg>
        <pc:picChg chg="add del mod">
          <ac:chgData name="Morales, Misael M" userId="1d0ead06-f695-4fa0-9a14-d29dc7a06678" providerId="ADAL" clId="{A932F47C-E76D-48AD-9BAE-29878319CDA4}" dt="2022-06-12T20:21:34.087" v="19230" actId="21"/>
          <ac:picMkLst>
            <pc:docMk/>
            <pc:sldMk cId="797166253" sldId="289"/>
            <ac:picMk id="9224" creationId="{374BA8DF-D116-2DC6-7507-F7FD0B02EB02}"/>
          </ac:picMkLst>
        </pc:picChg>
        <pc:picChg chg="add del mod">
          <ac:chgData name="Morales, Misael M" userId="1d0ead06-f695-4fa0-9a14-d29dc7a06678" providerId="ADAL" clId="{A932F47C-E76D-48AD-9BAE-29878319CDA4}" dt="2022-06-12T20:21:34.087" v="19230" actId="21"/>
          <ac:picMkLst>
            <pc:docMk/>
            <pc:sldMk cId="797166253" sldId="289"/>
            <ac:picMk id="9226" creationId="{BF6BC3E6-3067-CEEB-BCA3-93EBA72E35EC}"/>
          </ac:picMkLst>
        </pc:picChg>
        <pc:picChg chg="add mod">
          <ac:chgData name="Morales, Misael M" userId="1d0ead06-f695-4fa0-9a14-d29dc7a06678" providerId="ADAL" clId="{A932F47C-E76D-48AD-9BAE-29878319CDA4}" dt="2022-06-11T00:33:51.801" v="4465" actId="1076"/>
          <ac:picMkLst>
            <pc:docMk/>
            <pc:sldMk cId="797166253" sldId="289"/>
            <ac:picMk id="9228" creationId="{777611A9-034A-64EA-9E60-F6846B6D6E9B}"/>
          </ac:picMkLst>
        </pc:picChg>
        <pc:picChg chg="add mod">
          <ac:chgData name="Morales, Misael M" userId="1d0ead06-f695-4fa0-9a14-d29dc7a06678" providerId="ADAL" clId="{A932F47C-E76D-48AD-9BAE-29878319CDA4}" dt="2022-06-12T20:54:34.224" v="20342" actId="1076"/>
          <ac:picMkLst>
            <pc:docMk/>
            <pc:sldMk cId="797166253" sldId="289"/>
            <ac:picMk id="9230" creationId="{8277FA28-F5FF-4CB5-D834-233EDAC4058F}"/>
          </ac:picMkLst>
        </pc:picChg>
      </pc:sldChg>
      <pc:sldChg chg="addSp delSp modSp add mod modNotesTx">
        <pc:chgData name="Morales, Misael M" userId="1d0ead06-f695-4fa0-9a14-d29dc7a06678" providerId="ADAL" clId="{A932F47C-E76D-48AD-9BAE-29878319CDA4}" dt="2022-06-12T21:24:33.998" v="21443" actId="20577"/>
        <pc:sldMkLst>
          <pc:docMk/>
          <pc:sldMk cId="386241550" sldId="290"/>
        </pc:sldMkLst>
        <pc:spChg chg="mod">
          <ac:chgData name="Morales, Misael M" userId="1d0ead06-f695-4fa0-9a14-d29dc7a06678" providerId="ADAL" clId="{A932F47C-E76D-48AD-9BAE-29878319CDA4}" dt="2022-06-10T22:51:34.443" v="2015" actId="20577"/>
          <ac:spMkLst>
            <pc:docMk/>
            <pc:sldMk cId="386241550" sldId="290"/>
            <ac:spMk id="2" creationId="{F1C8D5FA-98BD-3D44-AB83-0389A33643F2}"/>
          </ac:spMkLst>
        </pc:spChg>
        <pc:spChg chg="mod">
          <ac:chgData name="Morales, Misael M" userId="1d0ead06-f695-4fa0-9a14-d29dc7a06678" providerId="ADAL" clId="{A932F47C-E76D-48AD-9BAE-29878319CDA4}" dt="2022-06-12T20:56:24.052" v="20648" actId="1076"/>
          <ac:spMkLst>
            <pc:docMk/>
            <pc:sldMk cId="386241550" sldId="290"/>
            <ac:spMk id="3" creationId="{EC78D054-0442-6ECE-313E-1010D78D501A}"/>
          </ac:spMkLst>
        </pc:spChg>
        <pc:spChg chg="add del mod">
          <ac:chgData name="Morales, Misael M" userId="1d0ead06-f695-4fa0-9a14-d29dc7a06678" providerId="ADAL" clId="{A932F47C-E76D-48AD-9BAE-29878319CDA4}" dt="2022-06-11T00:35:07.528" v="4492" actId="478"/>
          <ac:spMkLst>
            <pc:docMk/>
            <pc:sldMk cId="386241550" sldId="290"/>
            <ac:spMk id="9" creationId="{FFA88C37-6C1E-8688-7AFB-A0B381FAEEE3}"/>
          </ac:spMkLst>
        </pc:spChg>
        <pc:spChg chg="add mod">
          <ac:chgData name="Morales, Misael M" userId="1d0ead06-f695-4fa0-9a14-d29dc7a06678" providerId="ADAL" clId="{A932F47C-E76D-48AD-9BAE-29878319CDA4}" dt="2022-06-12T21:02:45.093" v="20771" actId="122"/>
          <ac:spMkLst>
            <pc:docMk/>
            <pc:sldMk cId="386241550" sldId="290"/>
            <ac:spMk id="10" creationId="{798CE1C0-DC56-B9FA-BD8B-9747D4DD820F}"/>
          </ac:spMkLst>
        </pc:spChg>
        <pc:spChg chg="add mod">
          <ac:chgData name="Morales, Misael M" userId="1d0ead06-f695-4fa0-9a14-d29dc7a06678" providerId="ADAL" clId="{A932F47C-E76D-48AD-9BAE-29878319CDA4}" dt="2022-06-12T21:24:33.998" v="21443" actId="20577"/>
          <ac:spMkLst>
            <pc:docMk/>
            <pc:sldMk cId="386241550" sldId="290"/>
            <ac:spMk id="14" creationId="{9762126C-BB36-633C-2563-30F56D955BEF}"/>
          </ac:spMkLst>
        </pc:spChg>
        <pc:spChg chg="add mod">
          <ac:chgData name="Morales, Misael M" userId="1d0ead06-f695-4fa0-9a14-d29dc7a06678" providerId="ADAL" clId="{A932F47C-E76D-48AD-9BAE-29878319CDA4}" dt="2022-06-12T20:56:26.866" v="20649" actId="164"/>
          <ac:spMkLst>
            <pc:docMk/>
            <pc:sldMk cId="386241550" sldId="290"/>
            <ac:spMk id="15" creationId="{29AC6DB1-0E11-CE01-BB72-64C13827A6D3}"/>
          </ac:spMkLst>
        </pc:spChg>
        <pc:spChg chg="add mod">
          <ac:chgData name="Morales, Misael M" userId="1d0ead06-f695-4fa0-9a14-d29dc7a06678" providerId="ADAL" clId="{A932F47C-E76D-48AD-9BAE-29878319CDA4}" dt="2022-06-12T20:58:05.414" v="20679" actId="1076"/>
          <ac:spMkLst>
            <pc:docMk/>
            <pc:sldMk cId="386241550" sldId="290"/>
            <ac:spMk id="17" creationId="{C8C7BE16-D040-6184-766B-E0ADB9FDE6BB}"/>
          </ac:spMkLst>
        </pc:spChg>
        <pc:spChg chg="add del mod">
          <ac:chgData name="Morales, Misael M" userId="1d0ead06-f695-4fa0-9a14-d29dc7a06678" providerId="ADAL" clId="{A932F47C-E76D-48AD-9BAE-29878319CDA4}" dt="2022-06-12T21:00:49.342" v="20709"/>
          <ac:spMkLst>
            <pc:docMk/>
            <pc:sldMk cId="386241550" sldId="290"/>
            <ac:spMk id="18" creationId="{9383008F-D3FE-0998-C6C5-7D1E007CE9B3}"/>
          </ac:spMkLst>
        </pc:spChg>
        <pc:spChg chg="add mod">
          <ac:chgData name="Morales, Misael M" userId="1d0ead06-f695-4fa0-9a14-d29dc7a06678" providerId="ADAL" clId="{A932F47C-E76D-48AD-9BAE-29878319CDA4}" dt="2022-06-12T21:01:42.777" v="20730" actId="14100"/>
          <ac:spMkLst>
            <pc:docMk/>
            <pc:sldMk cId="386241550" sldId="290"/>
            <ac:spMk id="19" creationId="{05B2D2DE-0CEC-44E2-DD58-66C5F6DA7C80}"/>
          </ac:spMkLst>
        </pc:spChg>
        <pc:spChg chg="add mod">
          <ac:chgData name="Morales, Misael M" userId="1d0ead06-f695-4fa0-9a14-d29dc7a06678" providerId="ADAL" clId="{A932F47C-E76D-48AD-9BAE-29878319CDA4}" dt="2022-06-12T21:01:57.961" v="20754" actId="20577"/>
          <ac:spMkLst>
            <pc:docMk/>
            <pc:sldMk cId="386241550" sldId="290"/>
            <ac:spMk id="20" creationId="{E346B8E6-7A60-EA3F-1252-73931C406C7E}"/>
          </ac:spMkLst>
        </pc:spChg>
        <pc:grpChg chg="add del mod">
          <ac:chgData name="Morales, Misael M" userId="1d0ead06-f695-4fa0-9a14-d29dc7a06678" providerId="ADAL" clId="{A932F47C-E76D-48AD-9BAE-29878319CDA4}" dt="2022-06-12T20:22:16.029" v="19244" actId="21"/>
          <ac:grpSpMkLst>
            <pc:docMk/>
            <pc:sldMk cId="386241550" sldId="290"/>
            <ac:grpSpMk id="4" creationId="{C0D56279-6A10-3CB0-0A9C-11E5CCA2FB78}"/>
          </ac:grpSpMkLst>
        </pc:grpChg>
        <pc:grpChg chg="add del mod">
          <ac:chgData name="Morales, Misael M" userId="1d0ead06-f695-4fa0-9a14-d29dc7a06678" providerId="ADAL" clId="{A932F47C-E76D-48AD-9BAE-29878319CDA4}" dt="2022-06-12T20:22:16.029" v="19244" actId="21"/>
          <ac:grpSpMkLst>
            <pc:docMk/>
            <pc:sldMk cId="386241550" sldId="290"/>
            <ac:grpSpMk id="5" creationId="{7D58AF96-7CDF-8473-4567-71D8227F69D1}"/>
          </ac:grpSpMkLst>
        </pc:grpChg>
        <pc:grpChg chg="add mod">
          <ac:chgData name="Morales, Misael M" userId="1d0ead06-f695-4fa0-9a14-d29dc7a06678" providerId="ADAL" clId="{A932F47C-E76D-48AD-9BAE-29878319CDA4}" dt="2022-06-12T20:56:26.866" v="20649" actId="164"/>
          <ac:grpSpMkLst>
            <pc:docMk/>
            <pc:sldMk cId="386241550" sldId="290"/>
            <ac:grpSpMk id="6" creationId="{EF14C669-2007-0BB3-04B5-715B53171D0A}"/>
          </ac:grpSpMkLst>
        </pc:grpChg>
        <pc:grpChg chg="add mod">
          <ac:chgData name="Morales, Misael M" userId="1d0ead06-f695-4fa0-9a14-d29dc7a06678" providerId="ADAL" clId="{A932F47C-E76D-48AD-9BAE-29878319CDA4}" dt="2022-06-12T20:56:26.866" v="20649" actId="164"/>
          <ac:grpSpMkLst>
            <pc:docMk/>
            <pc:sldMk cId="386241550" sldId="290"/>
            <ac:grpSpMk id="7" creationId="{70086D14-CE25-C400-BC31-1E6899DF3D8E}"/>
          </ac:grpSpMkLst>
        </pc:grpChg>
        <pc:picChg chg="add del mod">
          <ac:chgData name="Morales, Misael M" userId="1d0ead06-f695-4fa0-9a14-d29dc7a06678" providerId="ADAL" clId="{A932F47C-E76D-48AD-9BAE-29878319CDA4}" dt="2022-06-11T00:37:05.349" v="4538" actId="478"/>
          <ac:picMkLst>
            <pc:docMk/>
            <pc:sldMk cId="386241550" sldId="290"/>
            <ac:picMk id="16" creationId="{93269763-A3DB-C88F-E808-292F8C809455}"/>
          </ac:picMkLst>
        </pc:picChg>
        <pc:picChg chg="add del mod">
          <ac:chgData name="Morales, Misael M" userId="1d0ead06-f695-4fa0-9a14-d29dc7a06678" providerId="ADAL" clId="{A932F47C-E76D-48AD-9BAE-29878319CDA4}" dt="2022-06-11T00:37:09.701" v="4541" actId="478"/>
          <ac:picMkLst>
            <pc:docMk/>
            <pc:sldMk cId="386241550" sldId="290"/>
            <ac:picMk id="17" creationId="{3DDD2D6A-C5D7-D44E-287F-697AB1B90419}"/>
          </ac:picMkLst>
        </pc:picChg>
        <pc:picChg chg="del">
          <ac:chgData name="Morales, Misael M" userId="1d0ead06-f695-4fa0-9a14-d29dc7a06678" providerId="ADAL" clId="{A932F47C-E76D-48AD-9BAE-29878319CDA4}" dt="2022-06-10T23:10:15.235" v="2576" actId="478"/>
          <ac:picMkLst>
            <pc:docMk/>
            <pc:sldMk cId="386241550" sldId="290"/>
            <ac:picMk id="2050" creationId="{A693D3E7-128C-3386-816A-64D54CCCED80}"/>
          </ac:picMkLst>
        </pc:picChg>
        <pc:picChg chg="add mod">
          <ac:chgData name="Morales, Misael M" userId="1d0ead06-f695-4fa0-9a14-d29dc7a06678" providerId="ADAL" clId="{A932F47C-E76D-48AD-9BAE-29878319CDA4}" dt="2022-06-12T20:56:24.052" v="20648" actId="1076"/>
          <ac:picMkLst>
            <pc:docMk/>
            <pc:sldMk cId="386241550" sldId="290"/>
            <ac:picMk id="8194" creationId="{4153D9CE-E82F-D760-8D72-9E8A6294898F}"/>
          </ac:picMkLst>
        </pc:picChg>
        <pc:picChg chg="add del mod">
          <ac:chgData name="Morales, Misael M" userId="1d0ead06-f695-4fa0-9a14-d29dc7a06678" providerId="ADAL" clId="{A932F47C-E76D-48AD-9BAE-29878319CDA4}" dt="2022-06-12T20:22:16.029" v="19244" actId="21"/>
          <ac:picMkLst>
            <pc:docMk/>
            <pc:sldMk cId="386241550" sldId="290"/>
            <ac:picMk id="8196" creationId="{792F5DFB-9FB6-41D4-218D-E78DF71F70E5}"/>
          </ac:picMkLst>
        </pc:picChg>
        <pc:picChg chg="add del mod">
          <ac:chgData name="Morales, Misael M" userId="1d0ead06-f695-4fa0-9a14-d29dc7a06678" providerId="ADAL" clId="{A932F47C-E76D-48AD-9BAE-29878319CDA4}" dt="2022-06-12T20:22:16.029" v="19244" actId="21"/>
          <ac:picMkLst>
            <pc:docMk/>
            <pc:sldMk cId="386241550" sldId="290"/>
            <ac:picMk id="8198" creationId="{5B381DF3-59C0-3E60-7512-E05E48857A1B}"/>
          </ac:picMkLst>
        </pc:picChg>
        <pc:picChg chg="add del mod">
          <ac:chgData name="Morales, Misael M" userId="1d0ead06-f695-4fa0-9a14-d29dc7a06678" providerId="ADAL" clId="{A932F47C-E76D-48AD-9BAE-29878319CDA4}" dt="2022-06-11T00:35:06.459" v="4491" actId="478"/>
          <ac:picMkLst>
            <pc:docMk/>
            <pc:sldMk cId="386241550" sldId="290"/>
            <ac:picMk id="8200" creationId="{0C19241B-D097-B279-06E6-3212D0034FB2}"/>
          </ac:picMkLst>
        </pc:picChg>
        <pc:picChg chg="add mod">
          <ac:chgData name="Morales, Misael M" userId="1d0ead06-f695-4fa0-9a14-d29dc7a06678" providerId="ADAL" clId="{A932F47C-E76D-48AD-9BAE-29878319CDA4}" dt="2022-06-11T00:37:55.185" v="4552" actId="1076"/>
          <ac:picMkLst>
            <pc:docMk/>
            <pc:sldMk cId="386241550" sldId="290"/>
            <ac:picMk id="8202" creationId="{47B1864C-5EF3-9766-CFBD-8B60985D1C19}"/>
          </ac:picMkLst>
        </pc:picChg>
        <pc:picChg chg="add mod">
          <ac:chgData name="Morales, Misael M" userId="1d0ead06-f695-4fa0-9a14-d29dc7a06678" providerId="ADAL" clId="{A932F47C-E76D-48AD-9BAE-29878319CDA4}" dt="2022-06-12T21:01:48.874" v="20731" actId="1076"/>
          <ac:picMkLst>
            <pc:docMk/>
            <pc:sldMk cId="386241550" sldId="290"/>
            <ac:picMk id="8204" creationId="{755D9BF9-2E6D-A4DB-3B22-778B2F490D94}"/>
          </ac:picMkLst>
        </pc:picChg>
      </pc:sldChg>
      <pc:sldChg chg="addSp delSp modSp add mod modNotesTx">
        <pc:chgData name="Morales, Misael M" userId="1d0ead06-f695-4fa0-9a14-d29dc7a06678" providerId="ADAL" clId="{A932F47C-E76D-48AD-9BAE-29878319CDA4}" dt="2022-06-12T21:24:37.032" v="21445" actId="20577"/>
        <pc:sldMkLst>
          <pc:docMk/>
          <pc:sldMk cId="3880282070" sldId="291"/>
        </pc:sldMkLst>
        <pc:spChg chg="mod">
          <ac:chgData name="Morales, Misael M" userId="1d0ead06-f695-4fa0-9a14-d29dc7a06678" providerId="ADAL" clId="{A932F47C-E76D-48AD-9BAE-29878319CDA4}" dt="2022-06-10T22:51:48.098" v="2084" actId="20577"/>
          <ac:spMkLst>
            <pc:docMk/>
            <pc:sldMk cId="3880282070" sldId="291"/>
            <ac:spMk id="2" creationId="{F1C8D5FA-98BD-3D44-AB83-0389A33643F2}"/>
          </ac:spMkLst>
        </pc:spChg>
        <pc:spChg chg="mod topLvl">
          <ac:chgData name="Morales, Misael M" userId="1d0ead06-f695-4fa0-9a14-d29dc7a06678" providerId="ADAL" clId="{A932F47C-E76D-48AD-9BAE-29878319CDA4}" dt="2022-06-12T21:06:06.920" v="20842" actId="1076"/>
          <ac:spMkLst>
            <pc:docMk/>
            <pc:sldMk cId="3880282070" sldId="291"/>
            <ac:spMk id="3" creationId="{EC78D054-0442-6ECE-313E-1010D78D501A}"/>
          </ac:spMkLst>
        </pc:spChg>
        <pc:spChg chg="add del">
          <ac:chgData name="Morales, Misael M" userId="1d0ead06-f695-4fa0-9a14-d29dc7a06678" providerId="ADAL" clId="{A932F47C-E76D-48AD-9BAE-29878319CDA4}" dt="2022-06-10T23:38:33.158" v="3151" actId="478"/>
          <ac:spMkLst>
            <pc:docMk/>
            <pc:sldMk cId="3880282070" sldId="291"/>
            <ac:spMk id="7" creationId="{FE86C1BC-5275-D488-5B17-AB1B0EA618B6}"/>
          </ac:spMkLst>
        </pc:spChg>
        <pc:spChg chg="add del mod">
          <ac:chgData name="Morales, Misael M" userId="1d0ead06-f695-4fa0-9a14-d29dc7a06678" providerId="ADAL" clId="{A932F47C-E76D-48AD-9BAE-29878319CDA4}" dt="2022-06-10T23:32:06.475" v="2890"/>
          <ac:spMkLst>
            <pc:docMk/>
            <pc:sldMk cId="3880282070" sldId="291"/>
            <ac:spMk id="11" creationId="{0B96D13E-22E4-4A79-5F4A-595C3CB2BD09}"/>
          </ac:spMkLst>
        </pc:spChg>
        <pc:spChg chg="add mod">
          <ac:chgData name="Morales, Misael M" userId="1d0ead06-f695-4fa0-9a14-d29dc7a06678" providerId="ADAL" clId="{A932F47C-E76D-48AD-9BAE-29878319CDA4}" dt="2022-06-10T23:33:19.206" v="2923" actId="164"/>
          <ac:spMkLst>
            <pc:docMk/>
            <pc:sldMk cId="3880282070" sldId="291"/>
            <ac:spMk id="12" creationId="{230FA019-CCA4-89D9-384B-B0877608EA48}"/>
          </ac:spMkLst>
        </pc:spChg>
        <pc:spChg chg="add mod">
          <ac:chgData name="Morales, Misael M" userId="1d0ead06-f695-4fa0-9a14-d29dc7a06678" providerId="ADAL" clId="{A932F47C-E76D-48AD-9BAE-29878319CDA4}" dt="2022-06-11T00:38:38.739" v="4562" actId="6549"/>
          <ac:spMkLst>
            <pc:docMk/>
            <pc:sldMk cId="3880282070" sldId="291"/>
            <ac:spMk id="13" creationId="{4CB64014-26AB-58EE-63E0-66218AE4E04E}"/>
          </ac:spMkLst>
        </pc:spChg>
        <pc:spChg chg="add mod topLvl">
          <ac:chgData name="Morales, Misael M" userId="1d0ead06-f695-4fa0-9a14-d29dc7a06678" providerId="ADAL" clId="{A932F47C-E76D-48AD-9BAE-29878319CDA4}" dt="2022-06-12T21:06:33.526" v="20864" actId="1076"/>
          <ac:spMkLst>
            <pc:docMk/>
            <pc:sldMk cId="3880282070" sldId="291"/>
            <ac:spMk id="16" creationId="{FD790EEA-2CB1-CB95-427C-E36EA2B6F21E}"/>
          </ac:spMkLst>
        </pc:spChg>
        <pc:spChg chg="add mod">
          <ac:chgData name="Morales, Misael M" userId="1d0ead06-f695-4fa0-9a14-d29dc7a06678" providerId="ADAL" clId="{A932F47C-E76D-48AD-9BAE-29878319CDA4}" dt="2022-06-12T21:24:37.032" v="21445" actId="20577"/>
          <ac:spMkLst>
            <pc:docMk/>
            <pc:sldMk cId="3880282070" sldId="291"/>
            <ac:spMk id="17" creationId="{96D2C54C-70E6-E199-9D3A-2C3DF10E6B2A}"/>
          </ac:spMkLst>
        </pc:spChg>
        <pc:spChg chg="add mod">
          <ac:chgData name="Morales, Misael M" userId="1d0ead06-f695-4fa0-9a14-d29dc7a06678" providerId="ADAL" clId="{A932F47C-E76D-48AD-9BAE-29878319CDA4}" dt="2022-06-12T21:05:51.277" v="20840" actId="164"/>
          <ac:spMkLst>
            <pc:docMk/>
            <pc:sldMk cId="3880282070" sldId="291"/>
            <ac:spMk id="18" creationId="{C6D023B0-5D82-3F57-F15E-2FC56BBFB2F9}"/>
          </ac:spMkLst>
        </pc:spChg>
        <pc:spChg chg="add mod">
          <ac:chgData name="Morales, Misael M" userId="1d0ead06-f695-4fa0-9a14-d29dc7a06678" providerId="ADAL" clId="{A932F47C-E76D-48AD-9BAE-29878319CDA4}" dt="2022-06-12T21:05:46.690" v="20839" actId="164"/>
          <ac:spMkLst>
            <pc:docMk/>
            <pc:sldMk cId="3880282070" sldId="291"/>
            <ac:spMk id="19" creationId="{DCE9810E-E540-F8F7-EC78-6A8DD5B84A8D}"/>
          </ac:spMkLst>
        </pc:spChg>
        <pc:spChg chg="add mod">
          <ac:chgData name="Morales, Misael M" userId="1d0ead06-f695-4fa0-9a14-d29dc7a06678" providerId="ADAL" clId="{A932F47C-E76D-48AD-9BAE-29878319CDA4}" dt="2022-06-12T21:05:51.277" v="20840" actId="164"/>
          <ac:spMkLst>
            <pc:docMk/>
            <pc:sldMk cId="3880282070" sldId="291"/>
            <ac:spMk id="20" creationId="{E701DFB3-64D8-8C08-062C-D95434BEFEF8}"/>
          </ac:spMkLst>
        </pc:spChg>
        <pc:spChg chg="add mod">
          <ac:chgData name="Morales, Misael M" userId="1d0ead06-f695-4fa0-9a14-d29dc7a06678" providerId="ADAL" clId="{A932F47C-E76D-48AD-9BAE-29878319CDA4}" dt="2022-06-10T23:39:50.844" v="3203" actId="1076"/>
          <ac:spMkLst>
            <pc:docMk/>
            <pc:sldMk cId="3880282070" sldId="291"/>
            <ac:spMk id="21" creationId="{4D3844D2-8437-1527-3776-EA19544A9C62}"/>
          </ac:spMkLst>
        </pc:spChg>
        <pc:spChg chg="add mod">
          <ac:chgData name="Morales, Misael M" userId="1d0ead06-f695-4fa0-9a14-d29dc7a06678" providerId="ADAL" clId="{A932F47C-E76D-48AD-9BAE-29878319CDA4}" dt="2022-06-12T21:05:46.690" v="20839" actId="164"/>
          <ac:spMkLst>
            <pc:docMk/>
            <pc:sldMk cId="3880282070" sldId="291"/>
            <ac:spMk id="21" creationId="{942B0426-59FB-6684-5BFC-DD6D5087E7E0}"/>
          </ac:spMkLst>
        </pc:spChg>
        <pc:spChg chg="add mod">
          <ac:chgData name="Morales, Misael M" userId="1d0ead06-f695-4fa0-9a14-d29dc7a06678" providerId="ADAL" clId="{A932F47C-E76D-48AD-9BAE-29878319CDA4}" dt="2022-06-10T23:39:50.844" v="3203" actId="1076"/>
          <ac:spMkLst>
            <pc:docMk/>
            <pc:sldMk cId="3880282070" sldId="291"/>
            <ac:spMk id="22" creationId="{A4E7FFC3-C2F5-D084-8C89-CBC3E43A339C}"/>
          </ac:spMkLst>
        </pc:spChg>
        <pc:spChg chg="add mod">
          <ac:chgData name="Morales, Misael M" userId="1d0ead06-f695-4fa0-9a14-d29dc7a06678" providerId="ADAL" clId="{A932F47C-E76D-48AD-9BAE-29878319CDA4}" dt="2022-06-12T21:09:51.357" v="21222" actId="20577"/>
          <ac:spMkLst>
            <pc:docMk/>
            <pc:sldMk cId="3880282070" sldId="291"/>
            <ac:spMk id="23" creationId="{7EB7278F-DC98-AF53-769E-5E1DAA99ED28}"/>
          </ac:spMkLst>
        </pc:spChg>
        <pc:spChg chg="add mod topLvl">
          <ac:chgData name="Morales, Misael M" userId="1d0ead06-f695-4fa0-9a14-d29dc7a06678" providerId="ADAL" clId="{A932F47C-E76D-48AD-9BAE-29878319CDA4}" dt="2022-06-12T21:05:51.277" v="20840" actId="164"/>
          <ac:spMkLst>
            <pc:docMk/>
            <pc:sldMk cId="3880282070" sldId="291"/>
            <ac:spMk id="29" creationId="{669EFF19-AE8B-EE57-70CF-3EBD59953C28}"/>
          </ac:spMkLst>
        </pc:spChg>
        <pc:spChg chg="add mod topLvl">
          <ac:chgData name="Morales, Misael M" userId="1d0ead06-f695-4fa0-9a14-d29dc7a06678" providerId="ADAL" clId="{A932F47C-E76D-48AD-9BAE-29878319CDA4}" dt="2022-06-12T21:05:46.690" v="20839" actId="164"/>
          <ac:spMkLst>
            <pc:docMk/>
            <pc:sldMk cId="3880282070" sldId="291"/>
            <ac:spMk id="30" creationId="{792A3270-2C33-0FAC-7D53-A4A2EAA35FAF}"/>
          </ac:spMkLst>
        </pc:spChg>
        <pc:spChg chg="add mod">
          <ac:chgData name="Morales, Misael M" userId="1d0ead06-f695-4fa0-9a14-d29dc7a06678" providerId="ADAL" clId="{A932F47C-E76D-48AD-9BAE-29878319CDA4}" dt="2022-06-11T00:51:15.198" v="4877" actId="571"/>
          <ac:spMkLst>
            <pc:docMk/>
            <pc:sldMk cId="3880282070" sldId="291"/>
            <ac:spMk id="34" creationId="{E8372AE9-AE93-1DC2-5839-19F7099F9C5E}"/>
          </ac:spMkLst>
        </pc:spChg>
        <pc:grpChg chg="add del mod">
          <ac:chgData name="Morales, Misael M" userId="1d0ead06-f695-4fa0-9a14-d29dc7a06678" providerId="ADAL" clId="{A932F47C-E76D-48AD-9BAE-29878319CDA4}" dt="2022-06-11T00:38:40.017" v="4563" actId="478"/>
          <ac:grpSpMkLst>
            <pc:docMk/>
            <pc:sldMk cId="3880282070" sldId="291"/>
            <ac:grpSpMk id="4" creationId="{66D5CC0B-4BA2-A3DB-5362-E59A2353A7C4}"/>
          </ac:grpSpMkLst>
        </pc:grpChg>
        <pc:grpChg chg="add mod">
          <ac:chgData name="Morales, Misael M" userId="1d0ead06-f695-4fa0-9a14-d29dc7a06678" providerId="ADAL" clId="{A932F47C-E76D-48AD-9BAE-29878319CDA4}" dt="2022-06-12T21:05:46.690" v="20839" actId="164"/>
          <ac:grpSpMkLst>
            <pc:docMk/>
            <pc:sldMk cId="3880282070" sldId="291"/>
            <ac:grpSpMk id="4" creationId="{73127D35-35DB-4888-0154-599141A34D44}"/>
          </ac:grpSpMkLst>
        </pc:grpChg>
        <pc:grpChg chg="add del mod">
          <ac:chgData name="Morales, Misael M" userId="1d0ead06-f695-4fa0-9a14-d29dc7a06678" providerId="ADAL" clId="{A932F47C-E76D-48AD-9BAE-29878319CDA4}" dt="2022-06-12T20:22:41.876" v="19251" actId="21"/>
          <ac:grpSpMkLst>
            <pc:docMk/>
            <pc:sldMk cId="3880282070" sldId="291"/>
            <ac:grpSpMk id="5" creationId="{95AC9240-DA63-B46E-53BA-631EDD3AEA27}"/>
          </ac:grpSpMkLst>
        </pc:grpChg>
        <pc:grpChg chg="add del mod">
          <ac:chgData name="Morales, Misael M" userId="1d0ead06-f695-4fa0-9a14-d29dc7a06678" providerId="ADAL" clId="{A932F47C-E76D-48AD-9BAE-29878319CDA4}" dt="2022-06-12T21:06:02.851" v="20841" actId="165"/>
          <ac:grpSpMkLst>
            <pc:docMk/>
            <pc:sldMk cId="3880282070" sldId="291"/>
            <ac:grpSpMk id="6" creationId="{05FDB4C5-64CA-CA2B-9185-144DBBF34FBC}"/>
          </ac:grpSpMkLst>
        </pc:grpChg>
        <pc:grpChg chg="add mod">
          <ac:chgData name="Morales, Misael M" userId="1d0ead06-f695-4fa0-9a14-d29dc7a06678" providerId="ADAL" clId="{A932F47C-E76D-48AD-9BAE-29878319CDA4}" dt="2022-06-12T21:05:51.277" v="20840" actId="164"/>
          <ac:grpSpMkLst>
            <pc:docMk/>
            <pc:sldMk cId="3880282070" sldId="291"/>
            <ac:grpSpMk id="7" creationId="{B73A9534-5268-904E-EAAF-79A98AA421C0}"/>
          </ac:grpSpMkLst>
        </pc:grpChg>
        <pc:grpChg chg="add del mod">
          <ac:chgData name="Morales, Misael M" userId="1d0ead06-f695-4fa0-9a14-d29dc7a06678" providerId="ADAL" clId="{A932F47C-E76D-48AD-9BAE-29878319CDA4}" dt="2022-06-11T00:38:38.082" v="4561" actId="478"/>
          <ac:grpSpMkLst>
            <pc:docMk/>
            <pc:sldMk cId="3880282070" sldId="291"/>
            <ac:grpSpMk id="8" creationId="{6C0658CA-2689-C7E2-5D76-4418B3B41365}"/>
          </ac:grpSpMkLst>
        </pc:grpChg>
        <pc:grpChg chg="add del mod">
          <ac:chgData name="Morales, Misael M" userId="1d0ead06-f695-4fa0-9a14-d29dc7a06678" providerId="ADAL" clId="{A932F47C-E76D-48AD-9BAE-29878319CDA4}" dt="2022-06-12T21:03:15.601" v="20772" actId="165"/>
          <ac:grpSpMkLst>
            <pc:docMk/>
            <pc:sldMk cId="3880282070" sldId="291"/>
            <ac:grpSpMk id="9" creationId="{B92B174A-B1CD-A903-190F-C6EA5BDC939F}"/>
          </ac:grpSpMkLst>
        </pc:grpChg>
        <pc:picChg chg="add mod">
          <ac:chgData name="Morales, Misael M" userId="1d0ead06-f695-4fa0-9a14-d29dc7a06678" providerId="ADAL" clId="{A932F47C-E76D-48AD-9BAE-29878319CDA4}" dt="2022-06-11T00:51:15.198" v="4877" actId="571"/>
          <ac:picMkLst>
            <pc:docMk/>
            <pc:sldMk cId="3880282070" sldId="291"/>
            <ac:picMk id="31" creationId="{DBD6AC4E-F379-07FB-EBF2-F6EF1BA36461}"/>
          </ac:picMkLst>
        </pc:picChg>
        <pc:picChg chg="add mod">
          <ac:chgData name="Morales, Misael M" userId="1d0ead06-f695-4fa0-9a14-d29dc7a06678" providerId="ADAL" clId="{A932F47C-E76D-48AD-9BAE-29878319CDA4}" dt="2022-06-11T00:51:15.198" v="4877" actId="571"/>
          <ac:picMkLst>
            <pc:docMk/>
            <pc:sldMk cId="3880282070" sldId="291"/>
            <ac:picMk id="32" creationId="{F2FE452D-8825-CF2C-D0B9-F115AE361A57}"/>
          </ac:picMkLst>
        </pc:picChg>
        <pc:picChg chg="add mod">
          <ac:chgData name="Morales, Misael M" userId="1d0ead06-f695-4fa0-9a14-d29dc7a06678" providerId="ADAL" clId="{A932F47C-E76D-48AD-9BAE-29878319CDA4}" dt="2022-06-11T00:51:15.198" v="4877" actId="571"/>
          <ac:picMkLst>
            <pc:docMk/>
            <pc:sldMk cId="3880282070" sldId="291"/>
            <ac:picMk id="33" creationId="{DC3C18B6-48B9-1CB7-E6AD-BE591BA06A53}"/>
          </ac:picMkLst>
        </pc:picChg>
        <pc:picChg chg="del">
          <ac:chgData name="Morales, Misael M" userId="1d0ead06-f695-4fa0-9a14-d29dc7a06678" providerId="ADAL" clId="{A932F47C-E76D-48AD-9BAE-29878319CDA4}" dt="2022-06-10T23:19:07.037" v="2778" actId="478"/>
          <ac:picMkLst>
            <pc:docMk/>
            <pc:sldMk cId="3880282070" sldId="291"/>
            <ac:picMk id="2050" creationId="{A693D3E7-128C-3386-816A-64D54CCCED80}"/>
          </ac:picMkLst>
        </pc:picChg>
        <pc:picChg chg="add del mod">
          <ac:chgData name="Morales, Misael M" userId="1d0ead06-f695-4fa0-9a14-d29dc7a06678" providerId="ADAL" clId="{A932F47C-E76D-48AD-9BAE-29878319CDA4}" dt="2022-06-10T23:19:15.105" v="2782" actId="478"/>
          <ac:picMkLst>
            <pc:docMk/>
            <pc:sldMk cId="3880282070" sldId="291"/>
            <ac:picMk id="7170" creationId="{BB753D7A-9C71-EE62-050C-83AA7E57F80E}"/>
          </ac:picMkLst>
        </pc:picChg>
        <pc:picChg chg="add mod">
          <ac:chgData name="Morales, Misael M" userId="1d0ead06-f695-4fa0-9a14-d29dc7a06678" providerId="ADAL" clId="{A932F47C-E76D-48AD-9BAE-29878319CDA4}" dt="2022-06-11T00:48:08.143" v="4775" actId="1076"/>
          <ac:picMkLst>
            <pc:docMk/>
            <pc:sldMk cId="3880282070" sldId="291"/>
            <ac:picMk id="7172" creationId="{2B5134E7-10A6-64E7-9869-602DBA20722A}"/>
          </ac:picMkLst>
        </pc:picChg>
        <pc:picChg chg="add del">
          <ac:chgData name="Morales, Misael M" userId="1d0ead06-f695-4fa0-9a14-d29dc7a06678" providerId="ADAL" clId="{A932F47C-E76D-48AD-9BAE-29878319CDA4}" dt="2022-06-10T23:19:29.820" v="2787" actId="478"/>
          <ac:picMkLst>
            <pc:docMk/>
            <pc:sldMk cId="3880282070" sldId="291"/>
            <ac:picMk id="7174" creationId="{7A1AB5F3-0D53-9C49-1317-0F82126E0277}"/>
          </ac:picMkLst>
        </pc:picChg>
        <pc:picChg chg="add mod">
          <ac:chgData name="Morales, Misael M" userId="1d0ead06-f695-4fa0-9a14-d29dc7a06678" providerId="ADAL" clId="{A932F47C-E76D-48AD-9BAE-29878319CDA4}" dt="2022-06-10T23:33:19.206" v="2923" actId="164"/>
          <ac:picMkLst>
            <pc:docMk/>
            <pc:sldMk cId="3880282070" sldId="291"/>
            <ac:picMk id="7176" creationId="{729CB9EB-4E8B-E2DC-8030-1B01D479748B}"/>
          </ac:picMkLst>
        </pc:picChg>
        <pc:picChg chg="add mod">
          <ac:chgData name="Morales, Misael M" userId="1d0ead06-f695-4fa0-9a14-d29dc7a06678" providerId="ADAL" clId="{A932F47C-E76D-48AD-9BAE-29878319CDA4}" dt="2022-06-11T00:48:08.143" v="4775" actId="1076"/>
          <ac:picMkLst>
            <pc:docMk/>
            <pc:sldMk cId="3880282070" sldId="291"/>
            <ac:picMk id="7178" creationId="{37A9462B-A5FC-3A7A-BFAF-837E034BE608}"/>
          </ac:picMkLst>
        </pc:picChg>
        <pc:picChg chg="add mod">
          <ac:chgData name="Morales, Misael M" userId="1d0ead06-f695-4fa0-9a14-d29dc7a06678" providerId="ADAL" clId="{A932F47C-E76D-48AD-9BAE-29878319CDA4}" dt="2022-06-10T23:33:19.206" v="2923" actId="164"/>
          <ac:picMkLst>
            <pc:docMk/>
            <pc:sldMk cId="3880282070" sldId="291"/>
            <ac:picMk id="7180" creationId="{36E74738-C490-E935-2D24-6460DF5C9678}"/>
          </ac:picMkLst>
        </pc:picChg>
        <pc:picChg chg="add mod">
          <ac:chgData name="Morales, Misael M" userId="1d0ead06-f695-4fa0-9a14-d29dc7a06678" providerId="ADAL" clId="{A932F47C-E76D-48AD-9BAE-29878319CDA4}" dt="2022-06-10T23:39:50.844" v="3203" actId="1076"/>
          <ac:picMkLst>
            <pc:docMk/>
            <pc:sldMk cId="3880282070" sldId="291"/>
            <ac:picMk id="7182" creationId="{B8E58D11-5D2F-5C6D-B03C-9BF661D1C8BC}"/>
          </ac:picMkLst>
        </pc:picChg>
        <pc:picChg chg="add mod">
          <ac:chgData name="Morales, Misael M" userId="1d0ead06-f695-4fa0-9a14-d29dc7a06678" providerId="ADAL" clId="{A932F47C-E76D-48AD-9BAE-29878319CDA4}" dt="2022-06-10T23:39:50.844" v="3203" actId="1076"/>
          <ac:picMkLst>
            <pc:docMk/>
            <pc:sldMk cId="3880282070" sldId="291"/>
            <ac:picMk id="7186" creationId="{D0F32D8E-E93B-115F-2F32-C7B8C34702F6}"/>
          </ac:picMkLst>
        </pc:picChg>
        <pc:picChg chg="add mod topLvl">
          <ac:chgData name="Morales, Misael M" userId="1d0ead06-f695-4fa0-9a14-d29dc7a06678" providerId="ADAL" clId="{A932F47C-E76D-48AD-9BAE-29878319CDA4}" dt="2022-06-12T21:05:51.277" v="20840" actId="164"/>
          <ac:picMkLst>
            <pc:docMk/>
            <pc:sldMk cId="3880282070" sldId="291"/>
            <ac:picMk id="7188" creationId="{AD35763B-2266-2A6A-C99A-D1837813A923}"/>
          </ac:picMkLst>
        </pc:picChg>
        <pc:picChg chg="add del mod">
          <ac:chgData name="Morales, Misael M" userId="1d0ead06-f695-4fa0-9a14-d29dc7a06678" providerId="ADAL" clId="{A932F47C-E76D-48AD-9BAE-29878319CDA4}" dt="2022-06-11T00:40:20.066" v="4590" actId="478"/>
          <ac:picMkLst>
            <pc:docMk/>
            <pc:sldMk cId="3880282070" sldId="291"/>
            <ac:picMk id="7190" creationId="{4D90112D-8B74-775D-2AA8-E11A45357625}"/>
          </ac:picMkLst>
        </pc:picChg>
        <pc:picChg chg="add mod topLvl">
          <ac:chgData name="Morales, Misael M" userId="1d0ead06-f695-4fa0-9a14-d29dc7a06678" providerId="ADAL" clId="{A932F47C-E76D-48AD-9BAE-29878319CDA4}" dt="2022-06-12T21:05:46.690" v="20839" actId="164"/>
          <ac:picMkLst>
            <pc:docMk/>
            <pc:sldMk cId="3880282070" sldId="291"/>
            <ac:picMk id="7192" creationId="{F8A7FC7D-86A7-C2C0-E598-1227BBFA31CD}"/>
          </ac:picMkLst>
        </pc:picChg>
        <pc:picChg chg="add mod topLvl">
          <ac:chgData name="Morales, Misael M" userId="1d0ead06-f695-4fa0-9a14-d29dc7a06678" providerId="ADAL" clId="{A932F47C-E76D-48AD-9BAE-29878319CDA4}" dt="2022-06-12T21:05:51.277" v="20840" actId="164"/>
          <ac:picMkLst>
            <pc:docMk/>
            <pc:sldMk cId="3880282070" sldId="291"/>
            <ac:picMk id="7194" creationId="{2AA65C5F-E5A4-6DBC-EBFB-4E141A5DCCE4}"/>
          </ac:picMkLst>
        </pc:picChg>
        <pc:picChg chg="add mod topLvl">
          <ac:chgData name="Morales, Misael M" userId="1d0ead06-f695-4fa0-9a14-d29dc7a06678" providerId="ADAL" clId="{A932F47C-E76D-48AD-9BAE-29878319CDA4}" dt="2022-06-12T21:05:46.690" v="20839" actId="164"/>
          <ac:picMkLst>
            <pc:docMk/>
            <pc:sldMk cId="3880282070" sldId="291"/>
            <ac:picMk id="7196" creationId="{B9BBB687-53F2-9AE8-3C3C-43CC4B1F06F9}"/>
          </ac:picMkLst>
        </pc:picChg>
      </pc:sldChg>
      <pc:sldChg chg="addSp delSp modSp add del mod">
        <pc:chgData name="Morales, Misael M" userId="1d0ead06-f695-4fa0-9a14-d29dc7a06678" providerId="ADAL" clId="{A932F47C-E76D-48AD-9BAE-29878319CDA4}" dt="2022-06-11T00:53:09.208" v="4906" actId="47"/>
        <pc:sldMkLst>
          <pc:docMk/>
          <pc:sldMk cId="1103379377" sldId="292"/>
        </pc:sldMkLst>
        <pc:spChg chg="del mod">
          <ac:chgData name="Morales, Misael M" userId="1d0ead06-f695-4fa0-9a14-d29dc7a06678" providerId="ADAL" clId="{A932F47C-E76D-48AD-9BAE-29878319CDA4}" dt="2022-06-11T00:51:51.954" v="4884" actId="21"/>
          <ac:spMkLst>
            <pc:docMk/>
            <pc:sldMk cId="1103379377" sldId="292"/>
            <ac:spMk id="2" creationId="{F1C8D5FA-98BD-3D44-AB83-0389A33643F2}"/>
          </ac:spMkLst>
        </pc:spChg>
        <pc:spChg chg="del">
          <ac:chgData name="Morales, Misael M" userId="1d0ead06-f695-4fa0-9a14-d29dc7a06678" providerId="ADAL" clId="{A932F47C-E76D-48AD-9BAE-29878319CDA4}" dt="2022-06-10T23:47:09.598" v="3304" actId="478"/>
          <ac:spMkLst>
            <pc:docMk/>
            <pc:sldMk cId="1103379377" sldId="292"/>
            <ac:spMk id="3" creationId="{EC78D054-0442-6ECE-313E-1010D78D501A}"/>
          </ac:spMkLst>
        </pc:spChg>
        <pc:spChg chg="add mod">
          <ac:chgData name="Morales, Misael M" userId="1d0ead06-f695-4fa0-9a14-d29dc7a06678" providerId="ADAL" clId="{A932F47C-E76D-48AD-9BAE-29878319CDA4}" dt="2022-06-11T00:15:47.242" v="3854" actId="1076"/>
          <ac:spMkLst>
            <pc:docMk/>
            <pc:sldMk cId="1103379377" sldId="292"/>
            <ac:spMk id="10" creationId="{4451FEC4-B288-B4DA-45F0-BE03C700213A}"/>
          </ac:spMkLst>
        </pc:spChg>
        <pc:spChg chg="add mod">
          <ac:chgData name="Morales, Misael M" userId="1d0ead06-f695-4fa0-9a14-d29dc7a06678" providerId="ADAL" clId="{A932F47C-E76D-48AD-9BAE-29878319CDA4}" dt="2022-06-11T00:18:11.061" v="3929" actId="1076"/>
          <ac:spMkLst>
            <pc:docMk/>
            <pc:sldMk cId="1103379377" sldId="292"/>
            <ac:spMk id="16" creationId="{0452D1BB-C039-EA6A-0F61-A2D67D8349E1}"/>
          </ac:spMkLst>
        </pc:spChg>
        <pc:spChg chg="add del mod">
          <ac:chgData name="Morales, Misael M" userId="1d0ead06-f695-4fa0-9a14-d29dc7a06678" providerId="ADAL" clId="{A932F47C-E76D-48AD-9BAE-29878319CDA4}" dt="2022-06-11T00:17:01.416" v="3872"/>
          <ac:spMkLst>
            <pc:docMk/>
            <pc:sldMk cId="1103379377" sldId="292"/>
            <ac:spMk id="18" creationId="{BA3E9B76-2443-507C-0625-25F01C436EFA}"/>
          </ac:spMkLst>
        </pc:spChg>
        <pc:spChg chg="add mod">
          <ac:chgData name="Morales, Misael M" userId="1d0ead06-f695-4fa0-9a14-d29dc7a06678" providerId="ADAL" clId="{A932F47C-E76D-48AD-9BAE-29878319CDA4}" dt="2022-06-11T00:18:11.061" v="3929" actId="1076"/>
          <ac:spMkLst>
            <pc:docMk/>
            <pc:sldMk cId="1103379377" sldId="292"/>
            <ac:spMk id="19" creationId="{4AA28E9D-162D-B5DB-3428-96EFE6A24345}"/>
          </ac:spMkLst>
        </pc:spChg>
        <pc:spChg chg="add del mod">
          <ac:chgData name="Morales, Misael M" userId="1d0ead06-f695-4fa0-9a14-d29dc7a06678" providerId="ADAL" clId="{A932F47C-E76D-48AD-9BAE-29878319CDA4}" dt="2022-06-11T00:51:51.954" v="4884" actId="21"/>
          <ac:spMkLst>
            <pc:docMk/>
            <pc:sldMk cId="1103379377" sldId="292"/>
            <ac:spMk id="21" creationId="{FC1DAE71-9078-8338-3E3A-0F99B04AA278}"/>
          </ac:spMkLst>
        </pc:spChg>
        <pc:grpChg chg="add mod">
          <ac:chgData name="Morales, Misael M" userId="1d0ead06-f695-4fa0-9a14-d29dc7a06678" providerId="ADAL" clId="{A932F47C-E76D-48AD-9BAE-29878319CDA4}" dt="2022-06-11T00:15:02.334" v="3845" actId="164"/>
          <ac:grpSpMkLst>
            <pc:docMk/>
            <pc:sldMk cId="1103379377" sldId="292"/>
            <ac:grpSpMk id="4" creationId="{11CA34ED-F5DD-41C1-CC6A-904E94787860}"/>
          </ac:grpSpMkLst>
        </pc:grpChg>
        <pc:grpChg chg="add mod">
          <ac:chgData name="Morales, Misael M" userId="1d0ead06-f695-4fa0-9a14-d29dc7a06678" providerId="ADAL" clId="{A932F47C-E76D-48AD-9BAE-29878319CDA4}" dt="2022-06-11T00:18:11.061" v="3929" actId="1076"/>
          <ac:grpSpMkLst>
            <pc:docMk/>
            <pc:sldMk cId="1103379377" sldId="292"/>
            <ac:grpSpMk id="5" creationId="{3A1C2CF4-0C00-9865-324B-627A934CB80B}"/>
          </ac:grpSpMkLst>
        </pc:grpChg>
        <pc:grpChg chg="add mod">
          <ac:chgData name="Morales, Misael M" userId="1d0ead06-f695-4fa0-9a14-d29dc7a06678" providerId="ADAL" clId="{A932F47C-E76D-48AD-9BAE-29878319CDA4}" dt="2022-06-11T00:15:47.242" v="3854" actId="1076"/>
          <ac:grpSpMkLst>
            <pc:docMk/>
            <pc:sldMk cId="1103379377" sldId="292"/>
            <ac:grpSpMk id="6" creationId="{D7B9528D-5555-335D-5B2F-51815775A880}"/>
          </ac:grpSpMkLst>
        </pc:grpChg>
        <pc:grpChg chg="add mod">
          <ac:chgData name="Morales, Misael M" userId="1d0ead06-f695-4fa0-9a14-d29dc7a06678" providerId="ADAL" clId="{A932F47C-E76D-48AD-9BAE-29878319CDA4}" dt="2022-06-11T00:17:02.129" v="3873" actId="164"/>
          <ac:grpSpMkLst>
            <pc:docMk/>
            <pc:sldMk cId="1103379377" sldId="292"/>
            <ac:grpSpMk id="7" creationId="{32530CC7-078F-BE5B-3C04-815DB9EEB1AE}"/>
          </ac:grpSpMkLst>
        </pc:grpChg>
        <pc:grpChg chg="add mod">
          <ac:chgData name="Morales, Misael M" userId="1d0ead06-f695-4fa0-9a14-d29dc7a06678" providerId="ADAL" clId="{A932F47C-E76D-48AD-9BAE-29878319CDA4}" dt="2022-06-11T00:18:11.061" v="3929" actId="1076"/>
          <ac:grpSpMkLst>
            <pc:docMk/>
            <pc:sldMk cId="1103379377" sldId="292"/>
            <ac:grpSpMk id="8" creationId="{710B348E-3406-414B-1E6B-176EF9D34233}"/>
          </ac:grpSpMkLst>
        </pc:grpChg>
        <pc:picChg chg="add mod">
          <ac:chgData name="Morales, Misael M" userId="1d0ead06-f695-4fa0-9a14-d29dc7a06678" providerId="ADAL" clId="{A932F47C-E76D-48AD-9BAE-29878319CDA4}" dt="2022-06-11T00:18:11.061" v="3929" actId="1076"/>
          <ac:picMkLst>
            <pc:docMk/>
            <pc:sldMk cId="1103379377" sldId="292"/>
            <ac:picMk id="12" creationId="{532BD7E3-7B45-6BBA-B4BA-2485648A5A76}"/>
          </ac:picMkLst>
        </pc:picChg>
        <pc:picChg chg="del">
          <ac:chgData name="Morales, Misael M" userId="1d0ead06-f695-4fa0-9a14-d29dc7a06678" providerId="ADAL" clId="{A932F47C-E76D-48AD-9BAE-29878319CDA4}" dt="2022-06-10T23:47:08.698" v="3303" actId="478"/>
          <ac:picMkLst>
            <pc:docMk/>
            <pc:sldMk cId="1103379377" sldId="292"/>
            <ac:picMk id="2050" creationId="{A693D3E7-128C-3386-816A-64D54CCCED80}"/>
          </ac:picMkLst>
        </pc:picChg>
        <pc:picChg chg="add del mod">
          <ac:chgData name="Morales, Misael M" userId="1d0ead06-f695-4fa0-9a14-d29dc7a06678" providerId="ADAL" clId="{A932F47C-E76D-48AD-9BAE-29878319CDA4}" dt="2022-06-11T00:11:40.512" v="3789" actId="478"/>
          <ac:picMkLst>
            <pc:docMk/>
            <pc:sldMk cId="1103379377" sldId="292"/>
            <ac:picMk id="6146" creationId="{289EC038-4AF1-E3F5-C461-FDB0342C9CE3}"/>
          </ac:picMkLst>
        </pc:picChg>
        <pc:picChg chg="add mod">
          <ac:chgData name="Morales, Misael M" userId="1d0ead06-f695-4fa0-9a14-d29dc7a06678" providerId="ADAL" clId="{A932F47C-E76D-48AD-9BAE-29878319CDA4}" dt="2022-06-11T00:15:47.242" v="3854" actId="1076"/>
          <ac:picMkLst>
            <pc:docMk/>
            <pc:sldMk cId="1103379377" sldId="292"/>
            <ac:picMk id="6148" creationId="{F0A8407C-3E70-5151-63B5-E5677CB4510E}"/>
          </ac:picMkLst>
        </pc:picChg>
        <pc:picChg chg="add del mod">
          <ac:chgData name="Morales, Misael M" userId="1d0ead06-f695-4fa0-9a14-d29dc7a06678" providerId="ADAL" clId="{A932F47C-E76D-48AD-9BAE-29878319CDA4}" dt="2022-06-11T00:11:39.213" v="3788" actId="478"/>
          <ac:picMkLst>
            <pc:docMk/>
            <pc:sldMk cId="1103379377" sldId="292"/>
            <ac:picMk id="6150" creationId="{A2DE8661-DC07-0C0F-9A84-49A2BCC1CB9C}"/>
          </ac:picMkLst>
        </pc:picChg>
        <pc:picChg chg="add mod">
          <ac:chgData name="Morales, Misael M" userId="1d0ead06-f695-4fa0-9a14-d29dc7a06678" providerId="ADAL" clId="{A932F47C-E76D-48AD-9BAE-29878319CDA4}" dt="2022-06-11T00:15:47.242" v="3854" actId="1076"/>
          <ac:picMkLst>
            <pc:docMk/>
            <pc:sldMk cId="1103379377" sldId="292"/>
            <ac:picMk id="6152" creationId="{EBD09CB2-4047-DCD0-EB29-5C239B72779B}"/>
          </ac:picMkLst>
        </pc:picChg>
        <pc:picChg chg="add mod">
          <ac:chgData name="Morales, Misael M" userId="1d0ead06-f695-4fa0-9a14-d29dc7a06678" providerId="ADAL" clId="{A932F47C-E76D-48AD-9BAE-29878319CDA4}" dt="2022-06-11T00:15:47.242" v="3854" actId="1076"/>
          <ac:picMkLst>
            <pc:docMk/>
            <pc:sldMk cId="1103379377" sldId="292"/>
            <ac:picMk id="6154" creationId="{7FF774DB-3E87-1DFB-BC3F-E4627FD3F552}"/>
          </ac:picMkLst>
        </pc:picChg>
        <pc:picChg chg="add mod">
          <ac:chgData name="Morales, Misael M" userId="1d0ead06-f695-4fa0-9a14-d29dc7a06678" providerId="ADAL" clId="{A932F47C-E76D-48AD-9BAE-29878319CDA4}" dt="2022-06-11T00:18:11.061" v="3929" actId="1076"/>
          <ac:picMkLst>
            <pc:docMk/>
            <pc:sldMk cId="1103379377" sldId="292"/>
            <ac:picMk id="6156" creationId="{52B8D8D8-714A-1C9F-A3F1-74ED97D492D4}"/>
          </ac:picMkLst>
        </pc:picChg>
      </pc:sldChg>
      <pc:sldChg chg="addSp delSp modSp add mod ord modNotesTx">
        <pc:chgData name="Morales, Misael M" userId="1d0ead06-f695-4fa0-9a14-d29dc7a06678" providerId="ADAL" clId="{A932F47C-E76D-48AD-9BAE-29878319CDA4}" dt="2022-06-12T21:24:20.355" v="21435" actId="20577"/>
        <pc:sldMkLst>
          <pc:docMk/>
          <pc:sldMk cId="591849942" sldId="293"/>
        </pc:sldMkLst>
        <pc:spChg chg="del">
          <ac:chgData name="Morales, Misael M" userId="1d0ead06-f695-4fa0-9a14-d29dc7a06678" providerId="ADAL" clId="{A932F47C-E76D-48AD-9BAE-29878319CDA4}" dt="2022-06-10T22:53:49.180" v="2206" actId="478"/>
          <ac:spMkLst>
            <pc:docMk/>
            <pc:sldMk cId="591849942" sldId="293"/>
            <ac:spMk id="2" creationId="{F1C8D5FA-98BD-3D44-AB83-0389A33643F2}"/>
          </ac:spMkLst>
        </pc:spChg>
        <pc:spChg chg="del">
          <ac:chgData name="Morales, Misael M" userId="1d0ead06-f695-4fa0-9a14-d29dc7a06678" providerId="ADAL" clId="{A932F47C-E76D-48AD-9BAE-29878319CDA4}" dt="2022-06-10T22:53:50.459" v="2207" actId="478"/>
          <ac:spMkLst>
            <pc:docMk/>
            <pc:sldMk cId="591849942" sldId="293"/>
            <ac:spMk id="3" creationId="{EC78D054-0442-6ECE-313E-1010D78D501A}"/>
          </ac:spMkLst>
        </pc:spChg>
        <pc:spChg chg="add del mod">
          <ac:chgData name="Morales, Misael M" userId="1d0ead06-f695-4fa0-9a14-d29dc7a06678" providerId="ADAL" clId="{A932F47C-E76D-48AD-9BAE-29878319CDA4}" dt="2022-06-12T20:13:20.464" v="18948" actId="478"/>
          <ac:spMkLst>
            <pc:docMk/>
            <pc:sldMk cId="591849942" sldId="293"/>
            <ac:spMk id="6" creationId="{90C58112-14AF-8157-9336-647346E93810}"/>
          </ac:spMkLst>
        </pc:spChg>
        <pc:spChg chg="add del mod">
          <ac:chgData name="Morales, Misael M" userId="1d0ead06-f695-4fa0-9a14-d29dc7a06678" providerId="ADAL" clId="{A932F47C-E76D-48AD-9BAE-29878319CDA4}" dt="2022-06-11T00:59:23.419" v="5091" actId="478"/>
          <ac:spMkLst>
            <pc:docMk/>
            <pc:sldMk cId="591849942" sldId="293"/>
            <ac:spMk id="13" creationId="{09BB1313-1A8C-100D-C2D6-27668500EEBA}"/>
          </ac:spMkLst>
        </pc:spChg>
        <pc:spChg chg="add mod topLvl">
          <ac:chgData name="Morales, Misael M" userId="1d0ead06-f695-4fa0-9a14-d29dc7a06678" providerId="ADAL" clId="{A932F47C-E76D-48AD-9BAE-29878319CDA4}" dt="2022-06-12T20:37:13.358" v="19517" actId="1076"/>
          <ac:spMkLst>
            <pc:docMk/>
            <pc:sldMk cId="591849942" sldId="293"/>
            <ac:spMk id="14" creationId="{2ABE72E2-D896-AC3A-5598-05B1FDDC6F16}"/>
          </ac:spMkLst>
        </pc:spChg>
        <pc:spChg chg="add mod">
          <ac:chgData name="Morales, Misael M" userId="1d0ead06-f695-4fa0-9a14-d29dc7a06678" providerId="ADAL" clId="{A932F47C-E76D-48AD-9BAE-29878319CDA4}" dt="2022-06-12T20:13:53.027" v="18960" actId="1076"/>
          <ac:spMkLst>
            <pc:docMk/>
            <pc:sldMk cId="591849942" sldId="293"/>
            <ac:spMk id="15" creationId="{0CD63D20-029F-4964-1BE2-1676C06AE8B7}"/>
          </ac:spMkLst>
        </pc:spChg>
        <pc:spChg chg="add mod">
          <ac:chgData name="Morales, Misael M" userId="1d0ead06-f695-4fa0-9a14-d29dc7a06678" providerId="ADAL" clId="{A932F47C-E76D-48AD-9BAE-29878319CDA4}" dt="2022-06-12T20:37:06.215" v="19515" actId="1076"/>
          <ac:spMkLst>
            <pc:docMk/>
            <pc:sldMk cId="591849942" sldId="293"/>
            <ac:spMk id="16" creationId="{04B44E1A-6ED3-3CFE-14BD-C714416234B9}"/>
          </ac:spMkLst>
        </pc:spChg>
        <pc:spChg chg="add mod">
          <ac:chgData name="Morales, Misael M" userId="1d0ead06-f695-4fa0-9a14-d29dc7a06678" providerId="ADAL" clId="{A932F47C-E76D-48AD-9BAE-29878319CDA4}" dt="2022-06-12T20:37:10.186" v="19516" actId="1076"/>
          <ac:spMkLst>
            <pc:docMk/>
            <pc:sldMk cId="591849942" sldId="293"/>
            <ac:spMk id="17" creationId="{F6F186CA-3012-7F98-97EC-81EBF0B25C41}"/>
          </ac:spMkLst>
        </pc:spChg>
        <pc:spChg chg="add mod">
          <ac:chgData name="Morales, Misael M" userId="1d0ead06-f695-4fa0-9a14-d29dc7a06678" providerId="ADAL" clId="{A932F47C-E76D-48AD-9BAE-29878319CDA4}" dt="2022-06-12T21:24:20.355" v="21435" actId="20577"/>
          <ac:spMkLst>
            <pc:docMk/>
            <pc:sldMk cId="591849942" sldId="293"/>
            <ac:spMk id="18" creationId="{618F5EB4-546E-A1C4-6DF1-529FDCC3654E}"/>
          </ac:spMkLst>
        </pc:spChg>
        <pc:spChg chg="add mod">
          <ac:chgData name="Morales, Misael M" userId="1d0ead06-f695-4fa0-9a14-d29dc7a06678" providerId="ADAL" clId="{A932F47C-E76D-48AD-9BAE-29878319CDA4}" dt="2022-06-12T20:15:23.902" v="19009" actId="404"/>
          <ac:spMkLst>
            <pc:docMk/>
            <pc:sldMk cId="591849942" sldId="293"/>
            <ac:spMk id="19" creationId="{AB8E87CC-FCFB-1741-07A6-A45E02D77F0C}"/>
          </ac:spMkLst>
        </pc:spChg>
        <pc:spChg chg="add mod topLvl">
          <ac:chgData name="Morales, Misael M" userId="1d0ead06-f695-4fa0-9a14-d29dc7a06678" providerId="ADAL" clId="{A932F47C-E76D-48AD-9BAE-29878319CDA4}" dt="2022-06-12T20:34:58.327" v="19492" actId="1076"/>
          <ac:spMkLst>
            <pc:docMk/>
            <pc:sldMk cId="591849942" sldId="293"/>
            <ac:spMk id="20" creationId="{7D096663-FBFD-ADB4-0EB0-E2C583EAB7C0}"/>
          </ac:spMkLst>
        </pc:spChg>
        <pc:spChg chg="add del mod">
          <ac:chgData name="Morales, Misael M" userId="1d0ead06-f695-4fa0-9a14-d29dc7a06678" providerId="ADAL" clId="{A932F47C-E76D-48AD-9BAE-29878319CDA4}" dt="2022-06-12T20:33:30.409" v="19472"/>
          <ac:spMkLst>
            <pc:docMk/>
            <pc:sldMk cId="591849942" sldId="293"/>
            <ac:spMk id="22" creationId="{A9F11258-1483-BFE9-BA71-8ACAE36BA9E7}"/>
          </ac:spMkLst>
        </pc:spChg>
        <pc:spChg chg="add del mod">
          <ac:chgData name="Morales, Misael M" userId="1d0ead06-f695-4fa0-9a14-d29dc7a06678" providerId="ADAL" clId="{A932F47C-E76D-48AD-9BAE-29878319CDA4}" dt="2022-06-12T20:36:25.916" v="19505" actId="478"/>
          <ac:spMkLst>
            <pc:docMk/>
            <pc:sldMk cId="591849942" sldId="293"/>
            <ac:spMk id="25" creationId="{64282EF3-2C98-9634-C90E-7D4C158B1B31}"/>
          </ac:spMkLst>
        </pc:spChg>
        <pc:grpChg chg="add del mod">
          <ac:chgData name="Morales, Misael M" userId="1d0ead06-f695-4fa0-9a14-d29dc7a06678" providerId="ADAL" clId="{A932F47C-E76D-48AD-9BAE-29878319CDA4}" dt="2022-06-10T22:57:05.669" v="2254" actId="478"/>
          <ac:grpSpMkLst>
            <pc:docMk/>
            <pc:sldMk cId="591849942" sldId="293"/>
            <ac:grpSpMk id="4" creationId="{4071F36F-B241-35F8-0AE9-04CFFF187B0D}"/>
          </ac:grpSpMkLst>
        </pc:grpChg>
        <pc:grpChg chg="add del mod">
          <ac:chgData name="Morales, Misael M" userId="1d0ead06-f695-4fa0-9a14-d29dc7a06678" providerId="ADAL" clId="{A932F47C-E76D-48AD-9BAE-29878319CDA4}" dt="2022-06-12T20:32:54.041" v="19461" actId="165"/>
          <ac:grpSpMkLst>
            <pc:docMk/>
            <pc:sldMk cId="591849942" sldId="293"/>
            <ac:grpSpMk id="4" creationId="{9AA6CAC2-E18B-ED7D-57C6-955A80AC9CA6}"/>
          </ac:grpSpMkLst>
        </pc:grpChg>
        <pc:grpChg chg="add mod">
          <ac:chgData name="Morales, Misael M" userId="1d0ead06-f695-4fa0-9a14-d29dc7a06678" providerId="ADAL" clId="{A932F47C-E76D-48AD-9BAE-29878319CDA4}" dt="2022-06-11T00:59:11.321" v="5089" actId="1076"/>
          <ac:grpSpMkLst>
            <pc:docMk/>
            <pc:sldMk cId="591849942" sldId="293"/>
            <ac:grpSpMk id="5" creationId="{18492EF8-98D7-4BF0-5F0E-4A55BBD1CF96}"/>
          </ac:grpSpMkLst>
        </pc:grpChg>
        <pc:grpChg chg="add del mod">
          <ac:chgData name="Morales, Misael M" userId="1d0ead06-f695-4fa0-9a14-d29dc7a06678" providerId="ADAL" clId="{A932F47C-E76D-48AD-9BAE-29878319CDA4}" dt="2022-06-12T20:34:08.345" v="19479" actId="165"/>
          <ac:grpSpMkLst>
            <pc:docMk/>
            <pc:sldMk cId="591849942" sldId="293"/>
            <ac:grpSpMk id="7" creationId="{7B48F49A-6268-9B0B-7807-DD6C8255A1FA}"/>
          </ac:grpSpMkLst>
        </pc:grpChg>
        <pc:grpChg chg="add del mod">
          <ac:chgData name="Morales, Misael M" userId="1d0ead06-f695-4fa0-9a14-d29dc7a06678" providerId="ADAL" clId="{A932F47C-E76D-48AD-9BAE-29878319CDA4}" dt="2022-06-12T20:28:49.847" v="19440" actId="478"/>
          <ac:grpSpMkLst>
            <pc:docMk/>
            <pc:sldMk cId="591849942" sldId="293"/>
            <ac:grpSpMk id="8" creationId="{B3E5BE6D-E6C3-5F48-5480-076A4F9943DE}"/>
          </ac:grpSpMkLst>
        </pc:grpChg>
        <pc:grpChg chg="add del mod">
          <ac:chgData name="Morales, Misael M" userId="1d0ead06-f695-4fa0-9a14-d29dc7a06678" providerId="ADAL" clId="{A932F47C-E76D-48AD-9BAE-29878319CDA4}" dt="2022-06-12T20:14:09.840" v="18962" actId="478"/>
          <ac:grpSpMkLst>
            <pc:docMk/>
            <pc:sldMk cId="591849942" sldId="293"/>
            <ac:grpSpMk id="9" creationId="{5BEAF51A-0824-A81E-8A0E-75E54EF1DF63}"/>
          </ac:grpSpMkLst>
        </pc:grpChg>
        <pc:grpChg chg="add del mod">
          <ac:chgData name="Morales, Misael M" userId="1d0ead06-f695-4fa0-9a14-d29dc7a06678" providerId="ADAL" clId="{A932F47C-E76D-48AD-9BAE-29878319CDA4}" dt="2022-06-12T20:34:10.664" v="19480" actId="165"/>
          <ac:grpSpMkLst>
            <pc:docMk/>
            <pc:sldMk cId="591849942" sldId="293"/>
            <ac:grpSpMk id="10" creationId="{51871D42-3835-B72D-845B-D1210EDDEAD7}"/>
          </ac:grpSpMkLst>
        </pc:grpChg>
        <pc:grpChg chg="add mod">
          <ac:chgData name="Morales, Misael M" userId="1d0ead06-f695-4fa0-9a14-d29dc7a06678" providerId="ADAL" clId="{A932F47C-E76D-48AD-9BAE-29878319CDA4}" dt="2022-06-12T20:37:13.358" v="19517" actId="1076"/>
          <ac:grpSpMkLst>
            <pc:docMk/>
            <pc:sldMk cId="591849942" sldId="293"/>
            <ac:grpSpMk id="12" creationId="{7265D231-1F13-4787-9F21-CA01537588FC}"/>
          </ac:grpSpMkLst>
        </pc:grpChg>
        <pc:grpChg chg="add mod">
          <ac:chgData name="Morales, Misael M" userId="1d0ead06-f695-4fa0-9a14-d29dc7a06678" providerId="ADAL" clId="{A932F47C-E76D-48AD-9BAE-29878319CDA4}" dt="2022-06-12T20:37:02.266" v="19514" actId="1076"/>
          <ac:grpSpMkLst>
            <pc:docMk/>
            <pc:sldMk cId="591849942" sldId="293"/>
            <ac:grpSpMk id="13" creationId="{3BC3CACA-75C8-0EFF-6F26-311929B09D9B}"/>
          </ac:grpSpMkLst>
        </pc:grpChg>
        <pc:picChg chg="add mod topLvl">
          <ac:chgData name="Morales, Misael M" userId="1d0ead06-f695-4fa0-9a14-d29dc7a06678" providerId="ADAL" clId="{A932F47C-E76D-48AD-9BAE-29878319CDA4}" dt="2022-06-12T20:34:58.327" v="19492" actId="1076"/>
          <ac:picMkLst>
            <pc:docMk/>
            <pc:sldMk cId="591849942" sldId="293"/>
            <ac:picMk id="3" creationId="{9B27F781-B033-0668-462E-B145F18FCB47}"/>
          </ac:picMkLst>
        </pc:picChg>
        <pc:picChg chg="add del mod">
          <ac:chgData name="Morales, Misael M" userId="1d0ead06-f695-4fa0-9a14-d29dc7a06678" providerId="ADAL" clId="{A932F47C-E76D-48AD-9BAE-29878319CDA4}" dt="2022-06-10T22:57:05.669" v="2254" actId="478"/>
          <ac:picMkLst>
            <pc:docMk/>
            <pc:sldMk cId="591849942" sldId="293"/>
            <ac:picMk id="8" creationId="{417E2813-51BA-2DF7-4ADE-A27EAE77E3E5}"/>
          </ac:picMkLst>
        </pc:picChg>
        <pc:picChg chg="add mod">
          <ac:chgData name="Morales, Misael M" userId="1d0ead06-f695-4fa0-9a14-d29dc7a06678" providerId="ADAL" clId="{A932F47C-E76D-48AD-9BAE-29878319CDA4}" dt="2022-06-12T20:14:55.677" v="19002" actId="164"/>
          <ac:picMkLst>
            <pc:docMk/>
            <pc:sldMk cId="591849942" sldId="293"/>
            <ac:picMk id="11" creationId="{01D60C6E-9047-C656-CF0F-9521D55E01EB}"/>
          </ac:picMkLst>
        </pc:picChg>
        <pc:picChg chg="add del mod">
          <ac:chgData name="Morales, Misael M" userId="1d0ead06-f695-4fa0-9a14-d29dc7a06678" providerId="ADAL" clId="{A932F47C-E76D-48AD-9BAE-29878319CDA4}" dt="2022-06-12T20:37:53.897" v="19519" actId="478"/>
          <ac:picMkLst>
            <pc:docMk/>
            <pc:sldMk cId="591849942" sldId="293"/>
            <ac:picMk id="23" creationId="{70F033DA-F24F-60AD-8670-1191E1372731}"/>
          </ac:picMkLst>
        </pc:picChg>
        <pc:picChg chg="add del mod">
          <ac:chgData name="Morales, Misael M" userId="1d0ead06-f695-4fa0-9a14-d29dc7a06678" providerId="ADAL" clId="{A932F47C-E76D-48AD-9BAE-29878319CDA4}" dt="2022-06-12T20:36:26.309" v="19506" actId="478"/>
          <ac:picMkLst>
            <pc:docMk/>
            <pc:sldMk cId="591849942" sldId="293"/>
            <ac:picMk id="26" creationId="{75CBD863-C067-B883-454C-3CEFA2E206CE}"/>
          </ac:picMkLst>
        </pc:picChg>
        <pc:picChg chg="add mod">
          <ac:chgData name="Morales, Misael M" userId="1d0ead06-f695-4fa0-9a14-d29dc7a06678" providerId="ADAL" clId="{A932F47C-E76D-48AD-9BAE-29878319CDA4}" dt="2022-06-12T20:38:10.539" v="19525" actId="1076"/>
          <ac:picMkLst>
            <pc:docMk/>
            <pc:sldMk cId="591849942" sldId="293"/>
            <ac:picMk id="27" creationId="{ECE3095F-0673-0B47-1EEF-CDAF87FBAF02}"/>
          </ac:picMkLst>
        </pc:picChg>
        <pc:picChg chg="del">
          <ac:chgData name="Morales, Misael M" userId="1d0ead06-f695-4fa0-9a14-d29dc7a06678" providerId="ADAL" clId="{A932F47C-E76D-48AD-9BAE-29878319CDA4}" dt="2022-06-10T22:53:50.900" v="2208" actId="478"/>
          <ac:picMkLst>
            <pc:docMk/>
            <pc:sldMk cId="591849942" sldId="293"/>
            <ac:picMk id="2050" creationId="{A693D3E7-128C-3386-816A-64D54CCCED80}"/>
          </ac:picMkLst>
        </pc:picChg>
        <pc:picChg chg="add mod topLvl">
          <ac:chgData name="Morales, Misael M" userId="1d0ead06-f695-4fa0-9a14-d29dc7a06678" providerId="ADAL" clId="{A932F47C-E76D-48AD-9BAE-29878319CDA4}" dt="2022-06-12T20:37:13.358" v="19517" actId="1076"/>
          <ac:picMkLst>
            <pc:docMk/>
            <pc:sldMk cId="591849942" sldId="293"/>
            <ac:picMk id="4098" creationId="{8C7AE749-BB15-6769-9C2C-CDD9CDAE23CC}"/>
          </ac:picMkLst>
        </pc:picChg>
        <pc:picChg chg="add mod">
          <ac:chgData name="Morales, Misael M" userId="1d0ead06-f695-4fa0-9a14-d29dc7a06678" providerId="ADAL" clId="{A932F47C-E76D-48AD-9BAE-29878319CDA4}" dt="2022-06-11T00:59:11.321" v="5089" actId="1076"/>
          <ac:picMkLst>
            <pc:docMk/>
            <pc:sldMk cId="591849942" sldId="293"/>
            <ac:picMk id="4100" creationId="{CC4A1735-FD3B-32A2-5A91-389BCCCCCDE5}"/>
          </ac:picMkLst>
        </pc:picChg>
        <pc:picChg chg="add mod">
          <ac:chgData name="Morales, Misael M" userId="1d0ead06-f695-4fa0-9a14-d29dc7a06678" providerId="ADAL" clId="{A932F47C-E76D-48AD-9BAE-29878319CDA4}" dt="2022-06-11T00:59:11.321" v="5089" actId="1076"/>
          <ac:picMkLst>
            <pc:docMk/>
            <pc:sldMk cId="591849942" sldId="293"/>
            <ac:picMk id="4102" creationId="{61294B14-9CB2-F3CD-1A11-C334F0702C21}"/>
          </ac:picMkLst>
        </pc:picChg>
      </pc:sldChg>
      <pc:sldChg chg="addSp delSp modSp add mod modNotesTx">
        <pc:chgData name="Morales, Misael M" userId="1d0ead06-f695-4fa0-9a14-d29dc7a06678" providerId="ADAL" clId="{A932F47C-E76D-48AD-9BAE-29878319CDA4}" dt="2022-06-12T21:24:39.159" v="21447" actId="20577"/>
        <pc:sldMkLst>
          <pc:docMk/>
          <pc:sldMk cId="3577549237" sldId="294"/>
        </pc:sldMkLst>
        <pc:spChg chg="mod">
          <ac:chgData name="Morales, Misael M" userId="1d0ead06-f695-4fa0-9a14-d29dc7a06678" providerId="ADAL" clId="{A932F47C-E76D-48AD-9BAE-29878319CDA4}" dt="2022-06-10T23:54:25.256" v="3474" actId="1076"/>
          <ac:spMkLst>
            <pc:docMk/>
            <pc:sldMk cId="3577549237" sldId="294"/>
            <ac:spMk id="2" creationId="{F1C8D5FA-98BD-3D44-AB83-0389A33643F2}"/>
          </ac:spMkLst>
        </pc:spChg>
        <pc:spChg chg="add mod">
          <ac:chgData name="Morales, Misael M" userId="1d0ead06-f695-4fa0-9a14-d29dc7a06678" providerId="ADAL" clId="{A932F47C-E76D-48AD-9BAE-29878319CDA4}" dt="2022-06-12T21:23:45.125" v="21434" actId="1076"/>
          <ac:spMkLst>
            <pc:docMk/>
            <pc:sldMk cId="3577549237" sldId="294"/>
            <ac:spMk id="7" creationId="{06C7D6D4-DD4C-3910-A1E8-A952A5339479}"/>
          </ac:spMkLst>
        </pc:spChg>
        <pc:spChg chg="add del mod topLvl">
          <ac:chgData name="Morales, Misael M" userId="1d0ead06-f695-4fa0-9a14-d29dc7a06678" providerId="ADAL" clId="{A932F47C-E76D-48AD-9BAE-29878319CDA4}" dt="2022-06-11T00:05:50.111" v="3662" actId="478"/>
          <ac:spMkLst>
            <pc:docMk/>
            <pc:sldMk cId="3577549237" sldId="294"/>
            <ac:spMk id="10" creationId="{45ED5E47-4E0D-51AE-F839-138EA77132A9}"/>
          </ac:spMkLst>
        </pc:spChg>
        <pc:spChg chg="add mod">
          <ac:chgData name="Morales, Misael M" userId="1d0ead06-f695-4fa0-9a14-d29dc7a06678" providerId="ADAL" clId="{A932F47C-E76D-48AD-9BAE-29878319CDA4}" dt="2022-06-12T21:23:45.125" v="21434" actId="1076"/>
          <ac:spMkLst>
            <pc:docMk/>
            <pc:sldMk cId="3577549237" sldId="294"/>
            <ac:spMk id="11" creationId="{5C57946C-4E18-999C-8E7D-7070E07ABB95}"/>
          </ac:spMkLst>
        </pc:spChg>
        <pc:spChg chg="add mod">
          <ac:chgData name="Morales, Misael M" userId="1d0ead06-f695-4fa0-9a14-d29dc7a06678" providerId="ADAL" clId="{A932F47C-E76D-48AD-9BAE-29878319CDA4}" dt="2022-06-12T21:24:39.159" v="21447" actId="20577"/>
          <ac:spMkLst>
            <pc:docMk/>
            <pc:sldMk cId="3577549237" sldId="294"/>
            <ac:spMk id="20" creationId="{7EF1A8D5-0F21-8EE7-704A-6FF2A37C4AC9}"/>
          </ac:spMkLst>
        </pc:spChg>
        <pc:spChg chg="add mod">
          <ac:chgData name="Morales, Misael M" userId="1d0ead06-f695-4fa0-9a14-d29dc7a06678" providerId="ADAL" clId="{A932F47C-E76D-48AD-9BAE-29878319CDA4}" dt="2022-06-12T21:23:02.915" v="21426" actId="1076"/>
          <ac:spMkLst>
            <pc:docMk/>
            <pc:sldMk cId="3577549237" sldId="294"/>
            <ac:spMk id="21" creationId="{1D8894C7-0841-E94B-8961-46E7606EBD31}"/>
          </ac:spMkLst>
        </pc:spChg>
        <pc:spChg chg="add mod">
          <ac:chgData name="Morales, Misael M" userId="1d0ead06-f695-4fa0-9a14-d29dc7a06678" providerId="ADAL" clId="{A932F47C-E76D-48AD-9BAE-29878319CDA4}" dt="2022-06-12T21:23:19.336" v="21429" actId="1076"/>
          <ac:spMkLst>
            <pc:docMk/>
            <pc:sldMk cId="3577549237" sldId="294"/>
            <ac:spMk id="22" creationId="{5454C525-E433-D0E3-F5D8-DE90921E3D53}"/>
          </ac:spMkLst>
        </pc:spChg>
        <pc:spChg chg="add mod">
          <ac:chgData name="Morales, Misael M" userId="1d0ead06-f695-4fa0-9a14-d29dc7a06678" providerId="ADAL" clId="{A932F47C-E76D-48AD-9BAE-29878319CDA4}" dt="2022-06-12T21:23:45.125" v="21434" actId="1076"/>
          <ac:spMkLst>
            <pc:docMk/>
            <pc:sldMk cId="3577549237" sldId="294"/>
            <ac:spMk id="23" creationId="{A4D31A6B-9275-EB4A-F444-DE6DCF087078}"/>
          </ac:spMkLst>
        </pc:spChg>
        <pc:spChg chg="add mod">
          <ac:chgData name="Morales, Misael M" userId="1d0ead06-f695-4fa0-9a14-d29dc7a06678" providerId="ADAL" clId="{A932F47C-E76D-48AD-9BAE-29878319CDA4}" dt="2022-06-12T21:23:09.290" v="21427" actId="1076"/>
          <ac:spMkLst>
            <pc:docMk/>
            <pc:sldMk cId="3577549237" sldId="294"/>
            <ac:spMk id="24" creationId="{DDFD8698-3695-E801-CFF1-40C4561DD4A2}"/>
          </ac:spMkLst>
        </pc:spChg>
        <pc:spChg chg="add mod">
          <ac:chgData name="Morales, Misael M" userId="1d0ead06-f695-4fa0-9a14-d29dc7a06678" providerId="ADAL" clId="{A932F47C-E76D-48AD-9BAE-29878319CDA4}" dt="2022-06-12T21:23:45.125" v="21434" actId="1076"/>
          <ac:spMkLst>
            <pc:docMk/>
            <pc:sldMk cId="3577549237" sldId="294"/>
            <ac:spMk id="25" creationId="{4A4705CE-D40C-739C-DD77-45E2986DC981}"/>
          </ac:spMkLst>
        </pc:spChg>
        <pc:spChg chg="add del">
          <ac:chgData name="Morales, Misael M" userId="1d0ead06-f695-4fa0-9a14-d29dc7a06678" providerId="ADAL" clId="{A932F47C-E76D-48AD-9BAE-29878319CDA4}" dt="2022-06-12T21:13:47.887" v="21288" actId="22"/>
          <ac:spMkLst>
            <pc:docMk/>
            <pc:sldMk cId="3577549237" sldId="294"/>
            <ac:spMk id="26" creationId="{0FFFDE23-69DF-7862-9B9D-382AF75C62BF}"/>
          </ac:spMkLst>
        </pc:spChg>
        <pc:spChg chg="add del mod topLvl">
          <ac:chgData name="Morales, Misael M" userId="1d0ead06-f695-4fa0-9a14-d29dc7a06678" providerId="ADAL" clId="{A932F47C-E76D-48AD-9BAE-29878319CDA4}" dt="2022-06-11T00:05:50.111" v="3662" actId="478"/>
          <ac:spMkLst>
            <pc:docMk/>
            <pc:sldMk cId="3577549237" sldId="294"/>
            <ac:spMk id="26" creationId="{E7F5C32F-D898-871E-6502-16140EEDA708}"/>
          </ac:spMkLst>
        </pc:spChg>
        <pc:spChg chg="add del mod topLvl">
          <ac:chgData name="Morales, Misael M" userId="1d0ead06-f695-4fa0-9a14-d29dc7a06678" providerId="ADAL" clId="{A932F47C-E76D-48AD-9BAE-29878319CDA4}" dt="2022-06-11T00:04:52" v="3639" actId="478"/>
          <ac:spMkLst>
            <pc:docMk/>
            <pc:sldMk cId="3577549237" sldId="294"/>
            <ac:spMk id="27" creationId="{12883E81-01E7-F095-D345-D2CA02876A74}"/>
          </ac:spMkLst>
        </pc:spChg>
        <pc:spChg chg="add mod">
          <ac:chgData name="Morales, Misael M" userId="1d0ead06-f695-4fa0-9a14-d29dc7a06678" providerId="ADAL" clId="{A932F47C-E76D-48AD-9BAE-29878319CDA4}" dt="2022-06-12T21:23:45.125" v="21434" actId="1076"/>
          <ac:spMkLst>
            <pc:docMk/>
            <pc:sldMk cId="3577549237" sldId="294"/>
            <ac:spMk id="27" creationId="{2ADDF85E-639E-E958-DFA6-6B3D1FB33749}"/>
          </ac:spMkLst>
        </pc:spChg>
        <pc:spChg chg="add mod">
          <ac:chgData name="Morales, Misael M" userId="1d0ead06-f695-4fa0-9a14-d29dc7a06678" providerId="ADAL" clId="{A932F47C-E76D-48AD-9BAE-29878319CDA4}" dt="2022-06-12T21:23:45.125" v="21434" actId="1076"/>
          <ac:spMkLst>
            <pc:docMk/>
            <pc:sldMk cId="3577549237" sldId="294"/>
            <ac:spMk id="29" creationId="{0CC23847-9697-C6A1-B285-8588460B8EA3}"/>
          </ac:spMkLst>
        </pc:spChg>
        <pc:spChg chg="add mod">
          <ac:chgData name="Morales, Misael M" userId="1d0ead06-f695-4fa0-9a14-d29dc7a06678" providerId="ADAL" clId="{A932F47C-E76D-48AD-9BAE-29878319CDA4}" dt="2022-06-12T21:23:45.125" v="21434" actId="1076"/>
          <ac:spMkLst>
            <pc:docMk/>
            <pc:sldMk cId="3577549237" sldId="294"/>
            <ac:spMk id="30" creationId="{329D43B2-A2C0-755B-45E4-4D776F7CE561}"/>
          </ac:spMkLst>
        </pc:spChg>
        <pc:spChg chg="add mod">
          <ac:chgData name="Morales, Misael M" userId="1d0ead06-f695-4fa0-9a14-d29dc7a06678" providerId="ADAL" clId="{A932F47C-E76D-48AD-9BAE-29878319CDA4}" dt="2022-06-12T21:23:45.125" v="21434" actId="1076"/>
          <ac:spMkLst>
            <pc:docMk/>
            <pc:sldMk cId="3577549237" sldId="294"/>
            <ac:spMk id="31" creationId="{740A8FE9-D0B3-F370-4821-B502CE5ACB5F}"/>
          </ac:spMkLst>
        </pc:spChg>
        <pc:spChg chg="add mod">
          <ac:chgData name="Morales, Misael M" userId="1d0ead06-f695-4fa0-9a14-d29dc7a06678" providerId="ADAL" clId="{A932F47C-E76D-48AD-9BAE-29878319CDA4}" dt="2022-06-12T21:23:45.125" v="21434" actId="1076"/>
          <ac:spMkLst>
            <pc:docMk/>
            <pc:sldMk cId="3577549237" sldId="294"/>
            <ac:spMk id="32" creationId="{CF736461-E624-507D-3CE1-EB7DB026D1B1}"/>
          </ac:spMkLst>
        </pc:spChg>
        <pc:spChg chg="add del mod">
          <ac:chgData name="Morales, Misael M" userId="1d0ead06-f695-4fa0-9a14-d29dc7a06678" providerId="ADAL" clId="{A932F47C-E76D-48AD-9BAE-29878319CDA4}" dt="2022-06-12T21:21:42.346" v="21406" actId="478"/>
          <ac:spMkLst>
            <pc:docMk/>
            <pc:sldMk cId="3577549237" sldId="294"/>
            <ac:spMk id="33" creationId="{99822A07-30F1-CADB-E42C-56F9F3BC8346}"/>
          </ac:spMkLst>
        </pc:spChg>
        <pc:spChg chg="add del mod">
          <ac:chgData name="Morales, Misael M" userId="1d0ead06-f695-4fa0-9a14-d29dc7a06678" providerId="ADAL" clId="{A932F47C-E76D-48AD-9BAE-29878319CDA4}" dt="2022-06-10T23:57:51.607" v="3524" actId="478"/>
          <ac:spMkLst>
            <pc:docMk/>
            <pc:sldMk cId="3577549237" sldId="294"/>
            <ac:spMk id="34" creationId="{1C7FFC26-157F-C84E-972D-E2B5DEB9306E}"/>
          </ac:spMkLst>
        </pc:spChg>
        <pc:spChg chg="add del mod">
          <ac:chgData name="Morales, Misael M" userId="1d0ead06-f695-4fa0-9a14-d29dc7a06678" providerId="ADAL" clId="{A932F47C-E76D-48AD-9BAE-29878319CDA4}" dt="2022-06-12T21:22:26.863" v="21419" actId="1076"/>
          <ac:spMkLst>
            <pc:docMk/>
            <pc:sldMk cId="3577549237" sldId="294"/>
            <ac:spMk id="34" creationId="{210F03E5-1693-ADA9-151E-6AED40055470}"/>
          </ac:spMkLst>
        </pc:spChg>
        <pc:spChg chg="add del mod">
          <ac:chgData name="Morales, Misael M" userId="1d0ead06-f695-4fa0-9a14-d29dc7a06678" providerId="ADAL" clId="{A932F47C-E76D-48AD-9BAE-29878319CDA4}" dt="2022-06-12T21:21:26.851" v="21401" actId="478"/>
          <ac:spMkLst>
            <pc:docMk/>
            <pc:sldMk cId="3577549237" sldId="294"/>
            <ac:spMk id="35" creationId="{49E0E115-4A2E-2058-297C-F4F8B9ABE4B4}"/>
          </ac:spMkLst>
        </pc:spChg>
        <pc:spChg chg="add del mod topLvl">
          <ac:chgData name="Morales, Misael M" userId="1d0ead06-f695-4fa0-9a14-d29dc7a06678" providerId="ADAL" clId="{A932F47C-E76D-48AD-9BAE-29878319CDA4}" dt="2022-06-11T00:05:50.111" v="3662" actId="478"/>
          <ac:spMkLst>
            <pc:docMk/>
            <pc:sldMk cId="3577549237" sldId="294"/>
            <ac:spMk id="35" creationId="{D0A010CB-270C-E36F-25B7-C715E1506784}"/>
          </ac:spMkLst>
        </pc:spChg>
        <pc:spChg chg="add del mod">
          <ac:chgData name="Morales, Misael M" userId="1d0ead06-f695-4fa0-9a14-d29dc7a06678" providerId="ADAL" clId="{A932F47C-E76D-48AD-9BAE-29878319CDA4}" dt="2022-06-10T23:57:52.903" v="3525" actId="478"/>
          <ac:spMkLst>
            <pc:docMk/>
            <pc:sldMk cId="3577549237" sldId="294"/>
            <ac:spMk id="36" creationId="{7EE19CFB-DC35-17EF-DED7-D3FA2E8A2763}"/>
          </ac:spMkLst>
        </pc:spChg>
        <pc:spChg chg="add del mod topLvl">
          <ac:chgData name="Morales, Misael M" userId="1d0ead06-f695-4fa0-9a14-d29dc7a06678" providerId="ADAL" clId="{A932F47C-E76D-48AD-9BAE-29878319CDA4}" dt="2022-06-11T00:05:50.111" v="3662" actId="478"/>
          <ac:spMkLst>
            <pc:docMk/>
            <pc:sldMk cId="3577549237" sldId="294"/>
            <ac:spMk id="37" creationId="{687C108F-701F-CA31-F79C-16E1F57B950C}"/>
          </ac:spMkLst>
        </pc:spChg>
        <pc:spChg chg="add del mod topLvl">
          <ac:chgData name="Morales, Misael M" userId="1d0ead06-f695-4fa0-9a14-d29dc7a06678" providerId="ADAL" clId="{A932F47C-E76D-48AD-9BAE-29878319CDA4}" dt="2022-06-11T00:05:50.111" v="3662" actId="478"/>
          <ac:spMkLst>
            <pc:docMk/>
            <pc:sldMk cId="3577549237" sldId="294"/>
            <ac:spMk id="48" creationId="{0193664A-BD3E-5A1E-429F-5CBB1D1BACDE}"/>
          </ac:spMkLst>
        </pc:spChg>
        <pc:spChg chg="add del mod topLvl">
          <ac:chgData name="Morales, Misael M" userId="1d0ead06-f695-4fa0-9a14-d29dc7a06678" providerId="ADAL" clId="{A932F47C-E76D-48AD-9BAE-29878319CDA4}" dt="2022-06-11T00:05:50.111" v="3662" actId="478"/>
          <ac:spMkLst>
            <pc:docMk/>
            <pc:sldMk cId="3577549237" sldId="294"/>
            <ac:spMk id="56" creationId="{650B08CC-73AA-1A04-6DEE-892068C54BB0}"/>
          </ac:spMkLst>
        </pc:spChg>
        <pc:spChg chg="add del mod topLvl">
          <ac:chgData name="Morales, Misael M" userId="1d0ead06-f695-4fa0-9a14-d29dc7a06678" providerId="ADAL" clId="{A932F47C-E76D-48AD-9BAE-29878319CDA4}" dt="2022-06-11T00:05:50.111" v="3662" actId="478"/>
          <ac:spMkLst>
            <pc:docMk/>
            <pc:sldMk cId="3577549237" sldId="294"/>
            <ac:spMk id="57" creationId="{175A9BDC-33E4-2291-34F0-8C42E710F22E}"/>
          </ac:spMkLst>
        </pc:spChg>
        <pc:spChg chg="add del mod topLvl">
          <ac:chgData name="Morales, Misael M" userId="1d0ead06-f695-4fa0-9a14-d29dc7a06678" providerId="ADAL" clId="{A932F47C-E76D-48AD-9BAE-29878319CDA4}" dt="2022-06-11T00:05:50.111" v="3662" actId="478"/>
          <ac:spMkLst>
            <pc:docMk/>
            <pc:sldMk cId="3577549237" sldId="294"/>
            <ac:spMk id="58" creationId="{996948F0-B772-78A0-DE32-61589C78D121}"/>
          </ac:spMkLst>
        </pc:spChg>
        <pc:spChg chg="add del mod topLvl">
          <ac:chgData name="Morales, Misael M" userId="1d0ead06-f695-4fa0-9a14-d29dc7a06678" providerId="ADAL" clId="{A932F47C-E76D-48AD-9BAE-29878319CDA4}" dt="2022-06-11T00:05:50.111" v="3662" actId="478"/>
          <ac:spMkLst>
            <pc:docMk/>
            <pc:sldMk cId="3577549237" sldId="294"/>
            <ac:spMk id="59" creationId="{02C93B79-F569-3CB9-3A01-FD58AA83EC36}"/>
          </ac:spMkLst>
        </pc:spChg>
        <pc:spChg chg="add del mod topLvl">
          <ac:chgData name="Morales, Misael M" userId="1d0ead06-f695-4fa0-9a14-d29dc7a06678" providerId="ADAL" clId="{A932F47C-E76D-48AD-9BAE-29878319CDA4}" dt="2022-06-11T00:05:50.111" v="3662" actId="478"/>
          <ac:spMkLst>
            <pc:docMk/>
            <pc:sldMk cId="3577549237" sldId="294"/>
            <ac:spMk id="60" creationId="{3E211406-1706-2968-E613-B71B0C9902F4}"/>
          </ac:spMkLst>
        </pc:spChg>
        <pc:spChg chg="add del mod topLvl">
          <ac:chgData name="Morales, Misael M" userId="1d0ead06-f695-4fa0-9a14-d29dc7a06678" providerId="ADAL" clId="{A932F47C-E76D-48AD-9BAE-29878319CDA4}" dt="2022-06-11T00:05:50.111" v="3662" actId="478"/>
          <ac:spMkLst>
            <pc:docMk/>
            <pc:sldMk cId="3577549237" sldId="294"/>
            <ac:spMk id="61" creationId="{7FADD497-C8D8-C995-B780-26BFB0E73E9D}"/>
          </ac:spMkLst>
        </pc:spChg>
        <pc:spChg chg="add del mod">
          <ac:chgData name="Morales, Misael M" userId="1d0ead06-f695-4fa0-9a14-d29dc7a06678" providerId="ADAL" clId="{A932F47C-E76D-48AD-9BAE-29878319CDA4}" dt="2022-06-11T00:00:10.256" v="3567" actId="478"/>
          <ac:spMkLst>
            <pc:docMk/>
            <pc:sldMk cId="3577549237" sldId="294"/>
            <ac:spMk id="65" creationId="{FFF899BC-C0C5-B6EA-DD01-CC668F2DD1F4}"/>
          </ac:spMkLst>
        </pc:spChg>
        <pc:spChg chg="add mod">
          <ac:chgData name="Morales, Misael M" userId="1d0ead06-f695-4fa0-9a14-d29dc7a06678" providerId="ADAL" clId="{A932F47C-E76D-48AD-9BAE-29878319CDA4}" dt="2022-06-11T00:03:38.559" v="3614" actId="208"/>
          <ac:spMkLst>
            <pc:docMk/>
            <pc:sldMk cId="3577549237" sldId="294"/>
            <ac:spMk id="66" creationId="{984C4C06-5DBD-B388-8689-4D6B9FBC22A3}"/>
          </ac:spMkLst>
        </pc:spChg>
        <pc:spChg chg="add mod">
          <ac:chgData name="Morales, Misael M" userId="1d0ead06-f695-4fa0-9a14-d29dc7a06678" providerId="ADAL" clId="{A932F47C-E76D-48AD-9BAE-29878319CDA4}" dt="2022-06-11T00:03:38.559" v="3614" actId="208"/>
          <ac:spMkLst>
            <pc:docMk/>
            <pc:sldMk cId="3577549237" sldId="294"/>
            <ac:spMk id="67" creationId="{5B927963-9FCD-66D1-2650-3ED6690AFAAE}"/>
          </ac:spMkLst>
        </pc:spChg>
        <pc:spChg chg="add del mod">
          <ac:chgData name="Morales, Misael M" userId="1d0ead06-f695-4fa0-9a14-d29dc7a06678" providerId="ADAL" clId="{A932F47C-E76D-48AD-9BAE-29878319CDA4}" dt="2022-06-11T00:04:52.967" v="3641" actId="478"/>
          <ac:spMkLst>
            <pc:docMk/>
            <pc:sldMk cId="3577549237" sldId="294"/>
            <ac:spMk id="68" creationId="{457E45CF-1F00-6E46-4D55-213392D32254}"/>
          </ac:spMkLst>
        </pc:spChg>
        <pc:spChg chg="add mod">
          <ac:chgData name="Morales, Misael M" userId="1d0ead06-f695-4fa0-9a14-d29dc7a06678" providerId="ADAL" clId="{A932F47C-E76D-48AD-9BAE-29878319CDA4}" dt="2022-06-11T00:01:37.701" v="3597" actId="164"/>
          <ac:spMkLst>
            <pc:docMk/>
            <pc:sldMk cId="3577549237" sldId="294"/>
            <ac:spMk id="69" creationId="{C5013BCE-8DA5-B2D0-19B9-8D0508747391}"/>
          </ac:spMkLst>
        </pc:spChg>
        <pc:spChg chg="add del mod">
          <ac:chgData name="Morales, Misael M" userId="1d0ead06-f695-4fa0-9a14-d29dc7a06678" providerId="ADAL" clId="{A932F47C-E76D-48AD-9BAE-29878319CDA4}" dt="2022-06-11T00:04:54.857" v="3643" actId="478"/>
          <ac:spMkLst>
            <pc:docMk/>
            <pc:sldMk cId="3577549237" sldId="294"/>
            <ac:spMk id="71" creationId="{12CB9AF3-ABB8-2A39-EF8C-F013E456C3FB}"/>
          </ac:spMkLst>
        </pc:spChg>
        <pc:spChg chg="add del mod">
          <ac:chgData name="Morales, Misael M" userId="1d0ead06-f695-4fa0-9a14-d29dc7a06678" providerId="ADAL" clId="{A932F47C-E76D-48AD-9BAE-29878319CDA4}" dt="2022-06-11T00:05:50.111" v="3662" actId="478"/>
          <ac:spMkLst>
            <pc:docMk/>
            <pc:sldMk cId="3577549237" sldId="294"/>
            <ac:spMk id="74" creationId="{AE25974A-3CC0-88C3-28C3-2EAC96961420}"/>
          </ac:spMkLst>
        </pc:spChg>
        <pc:spChg chg="add del mod">
          <ac:chgData name="Morales, Misael M" userId="1d0ead06-f695-4fa0-9a14-d29dc7a06678" providerId="ADAL" clId="{A932F47C-E76D-48AD-9BAE-29878319CDA4}" dt="2022-06-11T00:53:29.944" v="4907" actId="478"/>
          <ac:spMkLst>
            <pc:docMk/>
            <pc:sldMk cId="3577549237" sldId="294"/>
            <ac:spMk id="79" creationId="{0CD99158-AF11-FF84-C3FB-8C7B4B18A1A7}"/>
          </ac:spMkLst>
        </pc:spChg>
        <pc:spChg chg="add del mod">
          <ac:chgData name="Morales, Misael M" userId="1d0ead06-f695-4fa0-9a14-d29dc7a06678" providerId="ADAL" clId="{A932F47C-E76D-48AD-9BAE-29878319CDA4}" dt="2022-06-11T00:09:24.478" v="3737"/>
          <ac:spMkLst>
            <pc:docMk/>
            <pc:sldMk cId="3577549237" sldId="294"/>
            <ac:spMk id="80" creationId="{9AF4718A-6297-B90D-38FD-1AF1F260FE9E}"/>
          </ac:spMkLst>
        </pc:spChg>
        <pc:spChg chg="add mod">
          <ac:chgData name="Morales, Misael M" userId="1d0ead06-f695-4fa0-9a14-d29dc7a06678" providerId="ADAL" clId="{A932F47C-E76D-48AD-9BAE-29878319CDA4}" dt="2022-06-12T21:22:39.234" v="21421" actId="1076"/>
          <ac:spMkLst>
            <pc:docMk/>
            <pc:sldMk cId="3577549237" sldId="294"/>
            <ac:spMk id="89" creationId="{0C5B32EA-B394-D3F0-D992-BEF5FD08EFFD}"/>
          </ac:spMkLst>
        </pc:spChg>
        <pc:grpChg chg="del">
          <ac:chgData name="Morales, Misael M" userId="1d0ead06-f695-4fa0-9a14-d29dc7a06678" providerId="ADAL" clId="{A932F47C-E76D-48AD-9BAE-29878319CDA4}" dt="2022-06-10T23:40:25.095" v="3220" actId="478"/>
          <ac:grpSpMkLst>
            <pc:docMk/>
            <pc:sldMk cId="3577549237" sldId="294"/>
            <ac:grpSpMk id="4" creationId="{66D5CC0B-4BA2-A3DB-5362-E59A2353A7C4}"/>
          </ac:grpSpMkLst>
        </pc:grpChg>
        <pc:grpChg chg="add mod">
          <ac:chgData name="Morales, Misael M" userId="1d0ead06-f695-4fa0-9a14-d29dc7a06678" providerId="ADAL" clId="{A932F47C-E76D-48AD-9BAE-29878319CDA4}" dt="2022-06-12T21:22:16.141" v="21414" actId="1036"/>
          <ac:grpSpMkLst>
            <pc:docMk/>
            <pc:sldMk cId="3577549237" sldId="294"/>
            <ac:grpSpMk id="4" creationId="{A1722A42-55F9-E254-56A6-808247A35CFB}"/>
          </ac:grpSpMkLst>
        </pc:grpChg>
        <pc:grpChg chg="del">
          <ac:chgData name="Morales, Misael M" userId="1d0ead06-f695-4fa0-9a14-d29dc7a06678" providerId="ADAL" clId="{A932F47C-E76D-48AD-9BAE-29878319CDA4}" dt="2022-06-10T23:40:25.706" v="3221" actId="478"/>
          <ac:grpSpMkLst>
            <pc:docMk/>
            <pc:sldMk cId="3577549237" sldId="294"/>
            <ac:grpSpMk id="5" creationId="{95AC9240-DA63-B46E-53BA-631EDD3AEA27}"/>
          </ac:grpSpMkLst>
        </pc:grpChg>
        <pc:grpChg chg="add mod">
          <ac:chgData name="Morales, Misael M" userId="1d0ead06-f695-4fa0-9a14-d29dc7a06678" providerId="ADAL" clId="{A932F47C-E76D-48AD-9BAE-29878319CDA4}" dt="2022-06-12T21:23:14.551" v="21428" actId="1076"/>
          <ac:grpSpMkLst>
            <pc:docMk/>
            <pc:sldMk cId="3577549237" sldId="294"/>
            <ac:grpSpMk id="5" creationId="{DB1C4D46-0B5B-BE75-EA19-A4F8CE4C2D6C}"/>
          </ac:grpSpMkLst>
        </pc:grpChg>
        <pc:grpChg chg="del">
          <ac:chgData name="Morales, Misael M" userId="1d0ead06-f695-4fa0-9a14-d29dc7a06678" providerId="ADAL" clId="{A932F47C-E76D-48AD-9BAE-29878319CDA4}" dt="2022-06-10T23:40:23.956" v="3218" actId="478"/>
          <ac:grpSpMkLst>
            <pc:docMk/>
            <pc:sldMk cId="3577549237" sldId="294"/>
            <ac:grpSpMk id="6" creationId="{05FDB4C5-64CA-CA2B-9185-144DBBF34FBC}"/>
          </ac:grpSpMkLst>
        </pc:grpChg>
        <pc:grpChg chg="add mod">
          <ac:chgData name="Morales, Misael M" userId="1d0ead06-f695-4fa0-9a14-d29dc7a06678" providerId="ADAL" clId="{A932F47C-E76D-48AD-9BAE-29878319CDA4}" dt="2022-06-12T21:23:45.125" v="21434" actId="1076"/>
          <ac:grpSpMkLst>
            <pc:docMk/>
            <pc:sldMk cId="3577549237" sldId="294"/>
            <ac:grpSpMk id="6" creationId="{D707DF87-8F95-383C-91A0-F5F8D3CAF17C}"/>
          </ac:grpSpMkLst>
        </pc:grpChg>
        <pc:grpChg chg="add mod">
          <ac:chgData name="Morales, Misael M" userId="1d0ead06-f695-4fa0-9a14-d29dc7a06678" providerId="ADAL" clId="{A932F47C-E76D-48AD-9BAE-29878319CDA4}" dt="2022-06-12T21:22:26.863" v="21419" actId="1076"/>
          <ac:grpSpMkLst>
            <pc:docMk/>
            <pc:sldMk cId="3577549237" sldId="294"/>
            <ac:grpSpMk id="8" creationId="{5C91F37C-F72B-2D45-40CB-4B92167D7C67}"/>
          </ac:grpSpMkLst>
        </pc:grpChg>
        <pc:grpChg chg="del">
          <ac:chgData name="Morales, Misael M" userId="1d0ead06-f695-4fa0-9a14-d29dc7a06678" providerId="ADAL" clId="{A932F47C-E76D-48AD-9BAE-29878319CDA4}" dt="2022-06-10T23:40:24.553" v="3219" actId="478"/>
          <ac:grpSpMkLst>
            <pc:docMk/>
            <pc:sldMk cId="3577549237" sldId="294"/>
            <ac:grpSpMk id="8" creationId="{6C0658CA-2689-C7E2-5D76-4418B3B41365}"/>
          </ac:grpSpMkLst>
        </pc:grpChg>
        <pc:grpChg chg="add mod">
          <ac:chgData name="Morales, Misael M" userId="1d0ead06-f695-4fa0-9a14-d29dc7a06678" providerId="ADAL" clId="{A932F47C-E76D-48AD-9BAE-29878319CDA4}" dt="2022-06-12T21:23:45.125" v="21434" actId="1076"/>
          <ac:grpSpMkLst>
            <pc:docMk/>
            <pc:sldMk cId="3577549237" sldId="294"/>
            <ac:grpSpMk id="9" creationId="{5547C5E9-1837-1519-3C99-16DCE0D80232}"/>
          </ac:grpSpMkLst>
        </pc:grpChg>
        <pc:grpChg chg="add mod">
          <ac:chgData name="Morales, Misael M" userId="1d0ead06-f695-4fa0-9a14-d29dc7a06678" providerId="ADAL" clId="{A932F47C-E76D-48AD-9BAE-29878319CDA4}" dt="2022-06-12T21:23:02.915" v="21426" actId="1076"/>
          <ac:grpSpMkLst>
            <pc:docMk/>
            <pc:sldMk cId="3577549237" sldId="294"/>
            <ac:grpSpMk id="10" creationId="{B97A2516-25C9-AEA1-268D-C44DC7E7ECE0}"/>
          </ac:grpSpMkLst>
        </pc:grpChg>
        <pc:grpChg chg="add mod">
          <ac:chgData name="Morales, Misael M" userId="1d0ead06-f695-4fa0-9a14-d29dc7a06678" providerId="ADAL" clId="{A932F47C-E76D-48AD-9BAE-29878319CDA4}" dt="2022-06-12T21:23:45.125" v="21434" actId="1076"/>
          <ac:grpSpMkLst>
            <pc:docMk/>
            <pc:sldMk cId="3577549237" sldId="294"/>
            <ac:grpSpMk id="14" creationId="{AFE71075-E3E3-0A24-21F0-718E28735D7C}"/>
          </ac:grpSpMkLst>
        </pc:grpChg>
        <pc:grpChg chg="add del mod">
          <ac:chgData name="Morales, Misael M" userId="1d0ead06-f695-4fa0-9a14-d29dc7a06678" providerId="ADAL" clId="{A932F47C-E76D-48AD-9BAE-29878319CDA4}" dt="2022-06-10T23:59:19.963" v="3554" actId="165"/>
          <ac:grpSpMkLst>
            <pc:docMk/>
            <pc:sldMk cId="3577549237" sldId="294"/>
            <ac:grpSpMk id="46" creationId="{7288BD08-CB4D-BA73-FE66-7AA0FF6F1509}"/>
          </ac:grpSpMkLst>
        </pc:grpChg>
        <pc:grpChg chg="add del mod">
          <ac:chgData name="Morales, Misael M" userId="1d0ead06-f695-4fa0-9a14-d29dc7a06678" providerId="ADAL" clId="{A932F47C-E76D-48AD-9BAE-29878319CDA4}" dt="2022-06-11T00:04:53.466" v="3642" actId="478"/>
          <ac:grpSpMkLst>
            <pc:docMk/>
            <pc:sldMk cId="3577549237" sldId="294"/>
            <ac:grpSpMk id="51" creationId="{5712A6A0-6589-B57C-567C-256FEB878F35}"/>
          </ac:grpSpMkLst>
        </pc:grpChg>
        <pc:picChg chg="add del mod topLvl">
          <ac:chgData name="Morales, Misael M" userId="1d0ead06-f695-4fa0-9a14-d29dc7a06678" providerId="ADAL" clId="{A932F47C-E76D-48AD-9BAE-29878319CDA4}" dt="2022-06-11T00:05:50.111" v="3662" actId="478"/>
          <ac:picMkLst>
            <pc:docMk/>
            <pc:sldMk cId="3577549237" sldId="294"/>
            <ac:picMk id="24" creationId="{5D8CD91C-CAB3-0D77-FC1E-40D7144D8092}"/>
          </ac:picMkLst>
        </pc:picChg>
        <pc:picChg chg="add del mod topLvl">
          <ac:chgData name="Morales, Misael M" userId="1d0ead06-f695-4fa0-9a14-d29dc7a06678" providerId="ADAL" clId="{A932F47C-E76D-48AD-9BAE-29878319CDA4}" dt="2022-06-11T00:05:50.111" v="3662" actId="478"/>
          <ac:picMkLst>
            <pc:docMk/>
            <pc:sldMk cId="3577549237" sldId="294"/>
            <ac:picMk id="25" creationId="{0D4F91ED-93CD-D168-105E-6A6669A0644B}"/>
          </ac:picMkLst>
        </pc:picChg>
        <pc:picChg chg="add del mod">
          <ac:chgData name="Morales, Misael M" userId="1d0ead06-f695-4fa0-9a14-d29dc7a06678" providerId="ADAL" clId="{A932F47C-E76D-48AD-9BAE-29878319CDA4}" dt="2022-06-11T00:05:41.751" v="3655" actId="478"/>
          <ac:picMkLst>
            <pc:docMk/>
            <pc:sldMk cId="3577549237" sldId="294"/>
            <ac:picMk id="50" creationId="{DD8E07C7-3E16-DF98-428C-7AA20EF0DFC9}"/>
          </ac:picMkLst>
        </pc:picChg>
        <pc:picChg chg="add mod">
          <ac:chgData name="Morales, Misael M" userId="1d0ead06-f695-4fa0-9a14-d29dc7a06678" providerId="ADAL" clId="{A932F47C-E76D-48AD-9BAE-29878319CDA4}" dt="2022-06-12T21:15:14.779" v="21317" actId="164"/>
          <ac:picMkLst>
            <pc:docMk/>
            <pc:sldMk cId="3577549237" sldId="294"/>
            <ac:picMk id="54" creationId="{D9516690-9F2D-C8DF-338D-817FF77CE464}"/>
          </ac:picMkLst>
        </pc:picChg>
        <pc:picChg chg="add mod">
          <ac:chgData name="Morales, Misael M" userId="1d0ead06-f695-4fa0-9a14-d29dc7a06678" providerId="ADAL" clId="{A932F47C-E76D-48AD-9BAE-29878319CDA4}" dt="2022-06-12T21:15:12" v="21316" actId="164"/>
          <ac:picMkLst>
            <pc:docMk/>
            <pc:sldMk cId="3577549237" sldId="294"/>
            <ac:picMk id="62" creationId="{40BFCF9D-8047-AF84-0220-5D03CAA87ED4}"/>
          </ac:picMkLst>
        </pc:picChg>
        <pc:picChg chg="add mod">
          <ac:chgData name="Morales, Misael M" userId="1d0ead06-f695-4fa0-9a14-d29dc7a06678" providerId="ADAL" clId="{A932F47C-E76D-48AD-9BAE-29878319CDA4}" dt="2022-06-11T00:56:05.968" v="4950" actId="571"/>
          <ac:picMkLst>
            <pc:docMk/>
            <pc:sldMk cId="3577549237" sldId="294"/>
            <ac:picMk id="85" creationId="{41B9CFA3-AEDE-B262-62B1-952017FF9D8E}"/>
          </ac:picMkLst>
        </pc:picChg>
        <pc:picChg chg="add mod">
          <ac:chgData name="Morales, Misael M" userId="1d0ead06-f695-4fa0-9a14-d29dc7a06678" providerId="ADAL" clId="{A932F47C-E76D-48AD-9BAE-29878319CDA4}" dt="2022-06-11T00:56:05.968" v="4950" actId="571"/>
          <ac:picMkLst>
            <pc:docMk/>
            <pc:sldMk cId="3577549237" sldId="294"/>
            <ac:picMk id="86" creationId="{FF17EF40-672A-157D-DE80-2A86CE55FF50}"/>
          </ac:picMkLst>
        </pc:picChg>
        <pc:picChg chg="add mod">
          <ac:chgData name="Morales, Misael M" userId="1d0ead06-f695-4fa0-9a14-d29dc7a06678" providerId="ADAL" clId="{A932F47C-E76D-48AD-9BAE-29878319CDA4}" dt="2022-06-11T00:56:05.968" v="4950" actId="571"/>
          <ac:picMkLst>
            <pc:docMk/>
            <pc:sldMk cId="3577549237" sldId="294"/>
            <ac:picMk id="87" creationId="{32835987-0BC7-583E-09E3-83C267949B1F}"/>
          </ac:picMkLst>
        </pc:picChg>
        <pc:picChg chg="add mod">
          <ac:chgData name="Morales, Misael M" userId="1d0ead06-f695-4fa0-9a14-d29dc7a06678" providerId="ADAL" clId="{A932F47C-E76D-48AD-9BAE-29878319CDA4}" dt="2022-06-11T00:56:05.968" v="4950" actId="571"/>
          <ac:picMkLst>
            <pc:docMk/>
            <pc:sldMk cId="3577549237" sldId="294"/>
            <ac:picMk id="88" creationId="{D72B670D-F575-3017-6318-B86D80D1AA10}"/>
          </ac:picMkLst>
        </pc:picChg>
        <pc:picChg chg="add mod">
          <ac:chgData name="Morales, Misael M" userId="1d0ead06-f695-4fa0-9a14-d29dc7a06678" providerId="ADAL" clId="{A932F47C-E76D-48AD-9BAE-29878319CDA4}" dt="2022-06-12T21:23:45.125" v="21434" actId="1076"/>
          <ac:picMkLst>
            <pc:docMk/>
            <pc:sldMk cId="3577549237" sldId="294"/>
            <ac:picMk id="10242" creationId="{4D90EBD6-1E83-F523-C123-49CE6ED72A06}"/>
          </ac:picMkLst>
        </pc:picChg>
        <pc:picChg chg="add del mod">
          <ac:chgData name="Morales, Misael M" userId="1d0ead06-f695-4fa0-9a14-d29dc7a06678" providerId="ADAL" clId="{A932F47C-E76D-48AD-9BAE-29878319CDA4}" dt="2022-06-11T00:53:30.833" v="4908" actId="478"/>
          <ac:picMkLst>
            <pc:docMk/>
            <pc:sldMk cId="3577549237" sldId="294"/>
            <ac:picMk id="10244" creationId="{8CBFC255-40DE-CE00-2AE7-89F1E1F28B6E}"/>
          </ac:picMkLst>
        </pc:picChg>
        <pc:picChg chg="add del mod">
          <ac:chgData name="Morales, Misael M" userId="1d0ead06-f695-4fa0-9a14-d29dc7a06678" providerId="ADAL" clId="{A932F47C-E76D-48AD-9BAE-29878319CDA4}" dt="2022-06-11T00:53:31.851" v="4909" actId="478"/>
          <ac:picMkLst>
            <pc:docMk/>
            <pc:sldMk cId="3577549237" sldId="294"/>
            <ac:picMk id="10246" creationId="{98DC8C49-275A-563F-5030-76D19E5A6107}"/>
          </ac:picMkLst>
        </pc:picChg>
        <pc:picChg chg="add del mod">
          <ac:chgData name="Morales, Misael M" userId="1d0ead06-f695-4fa0-9a14-d29dc7a06678" providerId="ADAL" clId="{A932F47C-E76D-48AD-9BAE-29878319CDA4}" dt="2022-06-11T00:10:15.054" v="3775" actId="478"/>
          <ac:picMkLst>
            <pc:docMk/>
            <pc:sldMk cId="3577549237" sldId="294"/>
            <ac:picMk id="10248" creationId="{F9A6B9D0-FDC4-4448-8302-6D9710A1A561}"/>
          </ac:picMkLst>
        </pc:picChg>
        <pc:picChg chg="add del mod">
          <ac:chgData name="Morales, Misael M" userId="1d0ead06-f695-4fa0-9a14-d29dc7a06678" providerId="ADAL" clId="{A932F47C-E76D-48AD-9BAE-29878319CDA4}" dt="2022-06-12T21:21:25.859" v="21400" actId="478"/>
          <ac:picMkLst>
            <pc:docMk/>
            <pc:sldMk cId="3577549237" sldId="294"/>
            <ac:picMk id="10250" creationId="{DB5B4B32-160D-1AD7-376F-3B00A157E661}"/>
          </ac:picMkLst>
        </pc:picChg>
        <pc:picChg chg="add mod">
          <ac:chgData name="Morales, Misael M" userId="1d0ead06-f695-4fa0-9a14-d29dc7a06678" providerId="ADAL" clId="{A932F47C-E76D-48AD-9BAE-29878319CDA4}" dt="2022-06-12T21:22:26.863" v="21419" actId="1076"/>
          <ac:picMkLst>
            <pc:docMk/>
            <pc:sldMk cId="3577549237" sldId="294"/>
            <ac:picMk id="10252" creationId="{6E855961-DAE8-DB4D-CED3-FD6C89045900}"/>
          </ac:picMkLst>
        </pc:picChg>
        <pc:picChg chg="add del mod">
          <ac:chgData name="Morales, Misael M" userId="1d0ead06-f695-4fa0-9a14-d29dc7a06678" providerId="ADAL" clId="{A932F47C-E76D-48AD-9BAE-29878319CDA4}" dt="2022-06-12T21:21:28.115" v="21402" actId="478"/>
          <ac:picMkLst>
            <pc:docMk/>
            <pc:sldMk cId="3577549237" sldId="294"/>
            <ac:picMk id="10254" creationId="{B819C233-5128-E247-2905-D9043179A4BC}"/>
          </ac:picMkLst>
        </pc:picChg>
        <pc:picChg chg="add mod">
          <ac:chgData name="Morales, Misael M" userId="1d0ead06-f695-4fa0-9a14-d29dc7a06678" providerId="ADAL" clId="{A932F47C-E76D-48AD-9BAE-29878319CDA4}" dt="2022-06-12T21:23:02.915" v="21426" actId="1076"/>
          <ac:picMkLst>
            <pc:docMk/>
            <pc:sldMk cId="3577549237" sldId="294"/>
            <ac:picMk id="10256" creationId="{D8DADAB0-A184-0AC8-F22E-491E2A686A1E}"/>
          </ac:picMkLst>
        </pc:picChg>
        <pc:cxnChg chg="add del mod">
          <ac:chgData name="Morales, Misael M" userId="1d0ead06-f695-4fa0-9a14-d29dc7a06678" providerId="ADAL" clId="{A932F47C-E76D-48AD-9BAE-29878319CDA4}" dt="2022-06-10T23:58:49.065" v="3546" actId="478"/>
          <ac:cxnSpMkLst>
            <pc:docMk/>
            <pc:sldMk cId="3577549237" sldId="294"/>
            <ac:cxnSpMk id="17" creationId="{DE12EEA3-BBD0-BC30-6D8A-5C3A4EB9E8D2}"/>
          </ac:cxnSpMkLst>
        </pc:cxnChg>
        <pc:cxnChg chg="add del mod">
          <ac:chgData name="Morales, Misael M" userId="1d0ead06-f695-4fa0-9a14-d29dc7a06678" providerId="ADAL" clId="{A932F47C-E76D-48AD-9BAE-29878319CDA4}" dt="2022-06-10T23:58:49.475" v="3547" actId="478"/>
          <ac:cxnSpMkLst>
            <pc:docMk/>
            <pc:sldMk cId="3577549237" sldId="294"/>
            <ac:cxnSpMk id="19" creationId="{0CE35DCA-C5F1-98BF-2FAD-9979891D70DC}"/>
          </ac:cxnSpMkLst>
        </pc:cxnChg>
        <pc:cxnChg chg="add del mod">
          <ac:chgData name="Morales, Misael M" userId="1d0ead06-f695-4fa0-9a14-d29dc7a06678" providerId="ADAL" clId="{A932F47C-E76D-48AD-9BAE-29878319CDA4}" dt="2022-06-10T23:55:22.859" v="3483" actId="478"/>
          <ac:cxnSpMkLst>
            <pc:docMk/>
            <pc:sldMk cId="3577549237" sldId="294"/>
            <ac:cxnSpMk id="38" creationId="{F42F92B5-C9FE-7535-7BA9-E4D8FA4DF194}"/>
          </ac:cxnSpMkLst>
        </pc:cxnChg>
        <pc:cxnChg chg="add del mod">
          <ac:chgData name="Morales, Misael M" userId="1d0ead06-f695-4fa0-9a14-d29dc7a06678" providerId="ADAL" clId="{A932F47C-E76D-48AD-9BAE-29878319CDA4}" dt="2022-06-10T23:58:47.879" v="3544" actId="478"/>
          <ac:cxnSpMkLst>
            <pc:docMk/>
            <pc:sldMk cId="3577549237" sldId="294"/>
            <ac:cxnSpMk id="49" creationId="{3328230C-0D79-CFDF-3FE7-31F58374601C}"/>
          </ac:cxnSpMkLst>
        </pc:cxnChg>
        <pc:cxnChg chg="add del mod">
          <ac:chgData name="Morales, Misael M" userId="1d0ead06-f695-4fa0-9a14-d29dc7a06678" providerId="ADAL" clId="{A932F47C-E76D-48AD-9BAE-29878319CDA4}" dt="2022-06-10T23:58:48.492" v="3545" actId="478"/>
          <ac:cxnSpMkLst>
            <pc:docMk/>
            <pc:sldMk cId="3577549237" sldId="294"/>
            <ac:cxnSpMk id="52" creationId="{5711DCA5-1CA4-AF38-D0AE-AEE62B78EF7A}"/>
          </ac:cxnSpMkLst>
        </pc:cxnChg>
      </pc:sldChg>
      <pc:sldChg chg="addSp delSp modSp new mod modNotesTx">
        <pc:chgData name="Morales, Misael M" userId="1d0ead06-f695-4fa0-9a14-d29dc7a06678" providerId="ADAL" clId="{A932F47C-E76D-48AD-9BAE-29878319CDA4}" dt="2022-06-12T21:29:11.972" v="21613" actId="1076"/>
        <pc:sldMkLst>
          <pc:docMk/>
          <pc:sldMk cId="2976558206" sldId="295"/>
        </pc:sldMkLst>
        <pc:spChg chg="mod">
          <ac:chgData name="Morales, Misael M" userId="1d0ead06-f695-4fa0-9a14-d29dc7a06678" providerId="ADAL" clId="{A932F47C-E76D-48AD-9BAE-29878319CDA4}" dt="2022-06-11T01:08:33.653" v="5314"/>
          <ac:spMkLst>
            <pc:docMk/>
            <pc:sldMk cId="2976558206" sldId="295"/>
            <ac:spMk id="4" creationId="{8A2076B2-200A-93F0-A109-4F1C4113148D}"/>
          </ac:spMkLst>
        </pc:spChg>
        <pc:spChg chg="mod">
          <ac:chgData name="Morales, Misael M" userId="1d0ead06-f695-4fa0-9a14-d29dc7a06678" providerId="ADAL" clId="{A932F47C-E76D-48AD-9BAE-29878319CDA4}" dt="2022-06-11T01:08:33.653" v="5314"/>
          <ac:spMkLst>
            <pc:docMk/>
            <pc:sldMk cId="2976558206" sldId="295"/>
            <ac:spMk id="7" creationId="{4EC4549B-3132-F734-7B74-2034C8724AB6}"/>
          </ac:spMkLst>
        </pc:spChg>
        <pc:spChg chg="mod">
          <ac:chgData name="Morales, Misael M" userId="1d0ead06-f695-4fa0-9a14-d29dc7a06678" providerId="ADAL" clId="{A932F47C-E76D-48AD-9BAE-29878319CDA4}" dt="2022-06-11T01:08:33.653" v="5314"/>
          <ac:spMkLst>
            <pc:docMk/>
            <pc:sldMk cId="2976558206" sldId="295"/>
            <ac:spMk id="11" creationId="{751E6C57-EEF4-CDA4-FFAA-BDEB0D79D1DB}"/>
          </ac:spMkLst>
        </pc:spChg>
        <pc:spChg chg="mod">
          <ac:chgData name="Morales, Misael M" userId="1d0ead06-f695-4fa0-9a14-d29dc7a06678" providerId="ADAL" clId="{A932F47C-E76D-48AD-9BAE-29878319CDA4}" dt="2022-06-11T01:08:33.653" v="5314"/>
          <ac:spMkLst>
            <pc:docMk/>
            <pc:sldMk cId="2976558206" sldId="295"/>
            <ac:spMk id="13" creationId="{B17861DB-5A6D-5EE4-99ED-A792768BAD0D}"/>
          </ac:spMkLst>
        </pc:spChg>
        <pc:spChg chg="mod">
          <ac:chgData name="Morales, Misael M" userId="1d0ead06-f695-4fa0-9a14-d29dc7a06678" providerId="ADAL" clId="{A932F47C-E76D-48AD-9BAE-29878319CDA4}" dt="2022-06-11T01:08:33.653" v="5314"/>
          <ac:spMkLst>
            <pc:docMk/>
            <pc:sldMk cId="2976558206" sldId="295"/>
            <ac:spMk id="18" creationId="{93E3F165-218E-0C01-8732-94EE51FD763C}"/>
          </ac:spMkLst>
        </pc:spChg>
        <pc:spChg chg="mod">
          <ac:chgData name="Morales, Misael M" userId="1d0ead06-f695-4fa0-9a14-d29dc7a06678" providerId="ADAL" clId="{A932F47C-E76D-48AD-9BAE-29878319CDA4}" dt="2022-06-11T01:08:33.653" v="5314"/>
          <ac:spMkLst>
            <pc:docMk/>
            <pc:sldMk cId="2976558206" sldId="295"/>
            <ac:spMk id="20" creationId="{4EE8AAD0-8290-7E84-7BB2-BDF6E82BEAF1}"/>
          </ac:spMkLst>
        </pc:spChg>
        <pc:spChg chg="add del mod">
          <ac:chgData name="Morales, Misael M" userId="1d0ead06-f695-4fa0-9a14-d29dc7a06678" providerId="ADAL" clId="{A932F47C-E76D-48AD-9BAE-29878319CDA4}" dt="2022-06-11T01:08:35.266" v="5315"/>
          <ac:spMkLst>
            <pc:docMk/>
            <pc:sldMk cId="2976558206" sldId="295"/>
            <ac:spMk id="21" creationId="{9B4F4FD5-97A9-6DCC-7CEE-0FEC6F07D16E}"/>
          </ac:spMkLst>
        </pc:spChg>
        <pc:spChg chg="mod">
          <ac:chgData name="Morales, Misael M" userId="1d0ead06-f695-4fa0-9a14-d29dc7a06678" providerId="ADAL" clId="{A932F47C-E76D-48AD-9BAE-29878319CDA4}" dt="2022-06-11T01:31:23.487" v="5792" actId="1076"/>
          <ac:spMkLst>
            <pc:docMk/>
            <pc:sldMk cId="2976558206" sldId="295"/>
            <ac:spMk id="24" creationId="{E887F56D-BB6C-3184-2EEF-74E5DFEBF6AD}"/>
          </ac:spMkLst>
        </pc:spChg>
        <pc:spChg chg="mod">
          <ac:chgData name="Morales, Misael M" userId="1d0ead06-f695-4fa0-9a14-d29dc7a06678" providerId="ADAL" clId="{A932F47C-E76D-48AD-9BAE-29878319CDA4}" dt="2022-06-11T01:31:23.487" v="5792" actId="1076"/>
          <ac:spMkLst>
            <pc:docMk/>
            <pc:sldMk cId="2976558206" sldId="295"/>
            <ac:spMk id="26" creationId="{4855FBBA-BD01-419E-218F-E8FD391EE1A9}"/>
          </ac:spMkLst>
        </pc:spChg>
        <pc:spChg chg="del mod">
          <ac:chgData name="Morales, Misael M" userId="1d0ead06-f695-4fa0-9a14-d29dc7a06678" providerId="ADAL" clId="{A932F47C-E76D-48AD-9BAE-29878319CDA4}" dt="2022-06-12T21:26:19.775" v="21532" actId="478"/>
          <ac:spMkLst>
            <pc:docMk/>
            <pc:sldMk cId="2976558206" sldId="295"/>
            <ac:spMk id="29" creationId="{298D1EA7-A21C-5C1F-32B5-4899FE9D3E4C}"/>
          </ac:spMkLst>
        </pc:spChg>
        <pc:spChg chg="mod">
          <ac:chgData name="Morales, Misael M" userId="1d0ead06-f695-4fa0-9a14-d29dc7a06678" providerId="ADAL" clId="{A932F47C-E76D-48AD-9BAE-29878319CDA4}" dt="2022-06-11T01:31:23.487" v="5792" actId="1076"/>
          <ac:spMkLst>
            <pc:docMk/>
            <pc:sldMk cId="2976558206" sldId="295"/>
            <ac:spMk id="32" creationId="{A4C78628-B8C8-F56E-266E-FB6216175556}"/>
          </ac:spMkLst>
        </pc:spChg>
        <pc:spChg chg="mod">
          <ac:chgData name="Morales, Misael M" userId="1d0ead06-f695-4fa0-9a14-d29dc7a06678" providerId="ADAL" clId="{A932F47C-E76D-48AD-9BAE-29878319CDA4}" dt="2022-06-11T01:31:23.487" v="5792" actId="1076"/>
          <ac:spMkLst>
            <pc:docMk/>
            <pc:sldMk cId="2976558206" sldId="295"/>
            <ac:spMk id="36" creationId="{CE618E3C-B32E-3FB6-03BB-B7161D427A99}"/>
          </ac:spMkLst>
        </pc:spChg>
        <pc:spChg chg="mod">
          <ac:chgData name="Morales, Misael M" userId="1d0ead06-f695-4fa0-9a14-d29dc7a06678" providerId="ADAL" clId="{A932F47C-E76D-48AD-9BAE-29878319CDA4}" dt="2022-06-11T01:31:23.487" v="5792" actId="1076"/>
          <ac:spMkLst>
            <pc:docMk/>
            <pc:sldMk cId="2976558206" sldId="295"/>
            <ac:spMk id="38" creationId="{15872116-ACDE-082E-9B7E-998636921BB7}"/>
          </ac:spMkLst>
        </pc:spChg>
        <pc:spChg chg="add del mod">
          <ac:chgData name="Morales, Misael M" userId="1d0ead06-f695-4fa0-9a14-d29dc7a06678" providerId="ADAL" clId="{A932F47C-E76D-48AD-9BAE-29878319CDA4}" dt="2022-06-11T01:13:08.368" v="5394" actId="478"/>
          <ac:spMkLst>
            <pc:docMk/>
            <pc:sldMk cId="2976558206" sldId="295"/>
            <ac:spMk id="43" creationId="{82CAE3EF-8DCA-A6C2-EBD3-F405BA6D7DA5}"/>
          </ac:spMkLst>
        </pc:spChg>
        <pc:spChg chg="add del mod">
          <ac:chgData name="Morales, Misael M" userId="1d0ead06-f695-4fa0-9a14-d29dc7a06678" providerId="ADAL" clId="{A932F47C-E76D-48AD-9BAE-29878319CDA4}" dt="2022-06-11T01:13:08.368" v="5394" actId="478"/>
          <ac:spMkLst>
            <pc:docMk/>
            <pc:sldMk cId="2976558206" sldId="295"/>
            <ac:spMk id="45" creationId="{B0754F30-4562-D4AC-D88F-AC476DAD6783}"/>
          </ac:spMkLst>
        </pc:spChg>
        <pc:spChg chg="add del mod">
          <ac:chgData name="Morales, Misael M" userId="1d0ead06-f695-4fa0-9a14-d29dc7a06678" providerId="ADAL" clId="{A932F47C-E76D-48AD-9BAE-29878319CDA4}" dt="2022-06-11T01:12:41.447" v="5389" actId="478"/>
          <ac:spMkLst>
            <pc:docMk/>
            <pc:sldMk cId="2976558206" sldId="295"/>
            <ac:spMk id="46" creationId="{8DB1971C-24B7-CAC2-F888-3C518FAD75C8}"/>
          </ac:spMkLst>
        </pc:spChg>
        <pc:spChg chg="add mod">
          <ac:chgData name="Morales, Misael M" userId="1d0ead06-f695-4fa0-9a14-d29dc7a06678" providerId="ADAL" clId="{A932F47C-E76D-48AD-9BAE-29878319CDA4}" dt="2022-06-12T21:24:49.526" v="21453" actId="20577"/>
          <ac:spMkLst>
            <pc:docMk/>
            <pc:sldMk cId="2976558206" sldId="295"/>
            <ac:spMk id="49" creationId="{A4E4326F-6EE3-E746-20E6-1DCB5E75DFA3}"/>
          </ac:spMkLst>
        </pc:spChg>
        <pc:spChg chg="add del mod">
          <ac:chgData name="Morales, Misael M" userId="1d0ead06-f695-4fa0-9a14-d29dc7a06678" providerId="ADAL" clId="{A932F47C-E76D-48AD-9BAE-29878319CDA4}" dt="2022-06-12T21:26:29.269" v="21534" actId="478"/>
          <ac:spMkLst>
            <pc:docMk/>
            <pc:sldMk cId="2976558206" sldId="295"/>
            <ac:spMk id="50" creationId="{5B1EAAB2-B4E3-C5AD-9707-9D93BF19FFD0}"/>
          </ac:spMkLst>
        </pc:spChg>
        <pc:spChg chg="add mod">
          <ac:chgData name="Morales, Misael M" userId="1d0ead06-f695-4fa0-9a14-d29dc7a06678" providerId="ADAL" clId="{A932F47C-E76D-48AD-9BAE-29878319CDA4}" dt="2022-06-12T21:25:51.681" v="21491" actId="1076"/>
          <ac:spMkLst>
            <pc:docMk/>
            <pc:sldMk cId="2976558206" sldId="295"/>
            <ac:spMk id="51" creationId="{51F946DC-9C3D-776A-03FF-40D900998EA1}"/>
          </ac:spMkLst>
        </pc:spChg>
        <pc:spChg chg="add mod">
          <ac:chgData name="Morales, Misael M" userId="1d0ead06-f695-4fa0-9a14-d29dc7a06678" providerId="ADAL" clId="{A932F47C-E76D-48AD-9BAE-29878319CDA4}" dt="2022-06-12T21:26:44.223" v="21545" actId="20577"/>
          <ac:spMkLst>
            <pc:docMk/>
            <pc:sldMk cId="2976558206" sldId="295"/>
            <ac:spMk id="52" creationId="{A4DD7870-0F8A-98FD-6E70-59684C56190E}"/>
          </ac:spMkLst>
        </pc:spChg>
        <pc:spChg chg="add mod">
          <ac:chgData name="Morales, Misael M" userId="1d0ead06-f695-4fa0-9a14-d29dc7a06678" providerId="ADAL" clId="{A932F47C-E76D-48AD-9BAE-29878319CDA4}" dt="2022-06-12T21:28:09.361" v="21575" actId="164"/>
          <ac:spMkLst>
            <pc:docMk/>
            <pc:sldMk cId="2976558206" sldId="295"/>
            <ac:spMk id="53" creationId="{5D7F78AA-DACF-99EA-9EDA-94F9D79DBFD3}"/>
          </ac:spMkLst>
        </pc:spChg>
        <pc:spChg chg="add mod">
          <ac:chgData name="Morales, Misael M" userId="1d0ead06-f695-4fa0-9a14-d29dc7a06678" providerId="ADAL" clId="{A932F47C-E76D-48AD-9BAE-29878319CDA4}" dt="2022-06-12T21:28:33.105" v="21595" actId="1076"/>
          <ac:spMkLst>
            <pc:docMk/>
            <pc:sldMk cId="2976558206" sldId="295"/>
            <ac:spMk id="55" creationId="{0DBB80A0-919B-CC9A-13D8-DE1C24C3C368}"/>
          </ac:spMkLst>
        </pc:spChg>
        <pc:spChg chg="add mod">
          <ac:chgData name="Morales, Misael M" userId="1d0ead06-f695-4fa0-9a14-d29dc7a06678" providerId="ADAL" clId="{A932F47C-E76D-48AD-9BAE-29878319CDA4}" dt="2022-06-12T21:28:48.930" v="21609" actId="1076"/>
          <ac:spMkLst>
            <pc:docMk/>
            <pc:sldMk cId="2976558206" sldId="295"/>
            <ac:spMk id="56" creationId="{17CBAD36-B9FA-D1A5-B5EA-74FD8D2EA3DA}"/>
          </ac:spMkLst>
        </pc:spChg>
        <pc:spChg chg="add mod">
          <ac:chgData name="Morales, Misael M" userId="1d0ead06-f695-4fa0-9a14-d29dc7a06678" providerId="ADAL" clId="{A932F47C-E76D-48AD-9BAE-29878319CDA4}" dt="2022-06-12T21:25:04.174" v="21455" actId="1076"/>
          <ac:spMkLst>
            <pc:docMk/>
            <pc:sldMk cId="2976558206" sldId="295"/>
            <ac:spMk id="59" creationId="{99154919-EC87-BE14-D5EB-A7179D85CE3D}"/>
          </ac:spMkLst>
        </pc:spChg>
        <pc:spChg chg="add del mod">
          <ac:chgData name="Morales, Misael M" userId="1d0ead06-f695-4fa0-9a14-d29dc7a06678" providerId="ADAL" clId="{A932F47C-E76D-48AD-9BAE-29878319CDA4}" dt="2022-06-11T01:15:08.585" v="5462" actId="478"/>
          <ac:spMkLst>
            <pc:docMk/>
            <pc:sldMk cId="2976558206" sldId="295"/>
            <ac:spMk id="61" creationId="{7FFB96D8-C3A3-001C-4A91-EACC6985FB8C}"/>
          </ac:spMkLst>
        </pc:spChg>
        <pc:spChg chg="add del mod">
          <ac:chgData name="Morales, Misael M" userId="1d0ead06-f695-4fa0-9a14-d29dc7a06678" providerId="ADAL" clId="{A932F47C-E76D-48AD-9BAE-29878319CDA4}" dt="2022-06-11T01:15:08.930" v="5463" actId="478"/>
          <ac:spMkLst>
            <pc:docMk/>
            <pc:sldMk cId="2976558206" sldId="295"/>
            <ac:spMk id="62" creationId="{EF4CB2B4-AAB7-4842-C065-DF55E122AC83}"/>
          </ac:spMkLst>
        </pc:spChg>
        <pc:spChg chg="add del mod">
          <ac:chgData name="Morales, Misael M" userId="1d0ead06-f695-4fa0-9a14-d29dc7a06678" providerId="ADAL" clId="{A932F47C-E76D-48AD-9BAE-29878319CDA4}" dt="2022-06-11T01:14:03.331" v="5425" actId="478"/>
          <ac:spMkLst>
            <pc:docMk/>
            <pc:sldMk cId="2976558206" sldId="295"/>
            <ac:spMk id="63" creationId="{AB1BFFD0-8F92-6F2D-A9AD-50BA2E8AE75D}"/>
          </ac:spMkLst>
        </pc:spChg>
        <pc:spChg chg="add del mod">
          <ac:chgData name="Morales, Misael M" userId="1d0ead06-f695-4fa0-9a14-d29dc7a06678" providerId="ADAL" clId="{A932F47C-E76D-48AD-9BAE-29878319CDA4}" dt="2022-06-11T01:14:03.658" v="5426" actId="478"/>
          <ac:spMkLst>
            <pc:docMk/>
            <pc:sldMk cId="2976558206" sldId="295"/>
            <ac:spMk id="64" creationId="{CE0D1754-9EBB-4B12-21DB-55B18F233F94}"/>
          </ac:spMkLst>
        </pc:spChg>
        <pc:spChg chg="add del mod">
          <ac:chgData name="Morales, Misael M" userId="1d0ead06-f695-4fa0-9a14-d29dc7a06678" providerId="ADAL" clId="{A932F47C-E76D-48AD-9BAE-29878319CDA4}" dt="2022-06-11T01:14:11.935" v="5432" actId="478"/>
          <ac:spMkLst>
            <pc:docMk/>
            <pc:sldMk cId="2976558206" sldId="295"/>
            <ac:spMk id="65" creationId="{955A4C5E-4E49-7C5F-76C8-7E9C035B9731}"/>
          </ac:spMkLst>
        </pc:spChg>
        <pc:spChg chg="add del mod">
          <ac:chgData name="Morales, Misael M" userId="1d0ead06-f695-4fa0-9a14-d29dc7a06678" providerId="ADAL" clId="{A932F47C-E76D-48AD-9BAE-29878319CDA4}" dt="2022-06-11T01:14:12.320" v="5433" actId="478"/>
          <ac:spMkLst>
            <pc:docMk/>
            <pc:sldMk cId="2976558206" sldId="295"/>
            <ac:spMk id="66" creationId="{2110110A-6424-3CF8-2429-D50F0AE2433D}"/>
          </ac:spMkLst>
        </pc:spChg>
        <pc:spChg chg="add del mod">
          <ac:chgData name="Morales, Misael M" userId="1d0ead06-f695-4fa0-9a14-d29dc7a06678" providerId="ADAL" clId="{A932F47C-E76D-48AD-9BAE-29878319CDA4}" dt="2022-06-11T01:14:23.012" v="5439" actId="478"/>
          <ac:spMkLst>
            <pc:docMk/>
            <pc:sldMk cId="2976558206" sldId="295"/>
            <ac:spMk id="67" creationId="{E77C4EA1-204A-1DA3-74B6-AF32FAD8D426}"/>
          </ac:spMkLst>
        </pc:spChg>
        <pc:spChg chg="add del mod">
          <ac:chgData name="Morales, Misael M" userId="1d0ead06-f695-4fa0-9a14-d29dc7a06678" providerId="ADAL" clId="{A932F47C-E76D-48AD-9BAE-29878319CDA4}" dt="2022-06-11T01:14:23.308" v="5440" actId="478"/>
          <ac:spMkLst>
            <pc:docMk/>
            <pc:sldMk cId="2976558206" sldId="295"/>
            <ac:spMk id="68" creationId="{A842D8AA-0E00-912D-DE46-A16D2E072547}"/>
          </ac:spMkLst>
        </pc:spChg>
        <pc:spChg chg="add del mod">
          <ac:chgData name="Morales, Misael M" userId="1d0ead06-f695-4fa0-9a14-d29dc7a06678" providerId="ADAL" clId="{A932F47C-E76D-48AD-9BAE-29878319CDA4}" dt="2022-06-11T01:14:32.529" v="5446" actId="478"/>
          <ac:spMkLst>
            <pc:docMk/>
            <pc:sldMk cId="2976558206" sldId="295"/>
            <ac:spMk id="69" creationId="{6B6B4F4A-3D0D-2769-4F73-4AFA30F577DC}"/>
          </ac:spMkLst>
        </pc:spChg>
        <pc:spChg chg="add del mod">
          <ac:chgData name="Morales, Misael M" userId="1d0ead06-f695-4fa0-9a14-d29dc7a06678" providerId="ADAL" clId="{A932F47C-E76D-48AD-9BAE-29878319CDA4}" dt="2022-06-11T01:14:32.804" v="5447" actId="478"/>
          <ac:spMkLst>
            <pc:docMk/>
            <pc:sldMk cId="2976558206" sldId="295"/>
            <ac:spMk id="70" creationId="{ECB2739B-A866-FDF7-CEDC-E53B8EBFAFB2}"/>
          </ac:spMkLst>
        </pc:spChg>
        <pc:spChg chg="add del mod">
          <ac:chgData name="Morales, Misael M" userId="1d0ead06-f695-4fa0-9a14-d29dc7a06678" providerId="ADAL" clId="{A932F47C-E76D-48AD-9BAE-29878319CDA4}" dt="2022-06-11T01:14:44.011" v="5453" actId="478"/>
          <ac:spMkLst>
            <pc:docMk/>
            <pc:sldMk cId="2976558206" sldId="295"/>
            <ac:spMk id="71" creationId="{ACC22D73-E350-9FDC-C49A-B60A1C35EBE0}"/>
          </ac:spMkLst>
        </pc:spChg>
        <pc:spChg chg="add del mod">
          <ac:chgData name="Morales, Misael M" userId="1d0ead06-f695-4fa0-9a14-d29dc7a06678" providerId="ADAL" clId="{A932F47C-E76D-48AD-9BAE-29878319CDA4}" dt="2022-06-11T01:14:44.344" v="5454" actId="478"/>
          <ac:spMkLst>
            <pc:docMk/>
            <pc:sldMk cId="2976558206" sldId="295"/>
            <ac:spMk id="72" creationId="{4BD21D56-9D95-9C02-5C18-CD6AE730E8C7}"/>
          </ac:spMkLst>
        </pc:spChg>
        <pc:spChg chg="add del mod">
          <ac:chgData name="Morales, Misael M" userId="1d0ead06-f695-4fa0-9a14-d29dc7a06678" providerId="ADAL" clId="{A932F47C-E76D-48AD-9BAE-29878319CDA4}" dt="2022-06-11T01:15:09.560" v="5465" actId="478"/>
          <ac:spMkLst>
            <pc:docMk/>
            <pc:sldMk cId="2976558206" sldId="295"/>
            <ac:spMk id="73" creationId="{D6C8F394-6B37-AD83-266E-DAFD0A7E4E52}"/>
          </ac:spMkLst>
        </pc:spChg>
        <pc:spChg chg="add del mod">
          <ac:chgData name="Morales, Misael M" userId="1d0ead06-f695-4fa0-9a14-d29dc7a06678" providerId="ADAL" clId="{A932F47C-E76D-48AD-9BAE-29878319CDA4}" dt="2022-06-11T01:15:09.228" v="5464" actId="478"/>
          <ac:spMkLst>
            <pc:docMk/>
            <pc:sldMk cId="2976558206" sldId="295"/>
            <ac:spMk id="74" creationId="{46A561E8-996A-F738-F261-AB86A066D413}"/>
          </ac:spMkLst>
        </pc:spChg>
        <pc:spChg chg="add mod">
          <ac:chgData name="Morales, Misael M" userId="1d0ead06-f695-4fa0-9a14-d29dc7a06678" providerId="ADAL" clId="{A932F47C-E76D-48AD-9BAE-29878319CDA4}" dt="2022-06-11T01:21:22.480" v="5586" actId="164"/>
          <ac:spMkLst>
            <pc:docMk/>
            <pc:sldMk cId="2976558206" sldId="295"/>
            <ac:spMk id="75" creationId="{27A8E6C3-A267-3B6A-B020-1125FE02DCBA}"/>
          </ac:spMkLst>
        </pc:spChg>
        <pc:spChg chg="add mod">
          <ac:chgData name="Morales, Misael M" userId="1d0ead06-f695-4fa0-9a14-d29dc7a06678" providerId="ADAL" clId="{A932F47C-E76D-48AD-9BAE-29878319CDA4}" dt="2022-06-11T01:21:22.480" v="5586" actId="164"/>
          <ac:spMkLst>
            <pc:docMk/>
            <pc:sldMk cId="2976558206" sldId="295"/>
            <ac:spMk id="76" creationId="{05D7826B-18ED-95B7-4CD6-4779171BA4C5}"/>
          </ac:spMkLst>
        </pc:spChg>
        <pc:spChg chg="add mod">
          <ac:chgData name="Morales, Misael M" userId="1d0ead06-f695-4fa0-9a14-d29dc7a06678" providerId="ADAL" clId="{A932F47C-E76D-48AD-9BAE-29878319CDA4}" dt="2022-06-11T01:17:32.777" v="5518" actId="164"/>
          <ac:spMkLst>
            <pc:docMk/>
            <pc:sldMk cId="2976558206" sldId="295"/>
            <ac:spMk id="77" creationId="{19995AAA-1001-27E5-9F42-0BBA36887BE9}"/>
          </ac:spMkLst>
        </pc:spChg>
        <pc:spChg chg="add mod">
          <ac:chgData name="Morales, Misael M" userId="1d0ead06-f695-4fa0-9a14-d29dc7a06678" providerId="ADAL" clId="{A932F47C-E76D-48AD-9BAE-29878319CDA4}" dt="2022-06-11T01:18:15.452" v="5532" actId="1076"/>
          <ac:spMkLst>
            <pc:docMk/>
            <pc:sldMk cId="2976558206" sldId="295"/>
            <ac:spMk id="78" creationId="{22438884-00A9-4C46-5880-94445F733551}"/>
          </ac:spMkLst>
        </pc:spChg>
        <pc:spChg chg="add mod">
          <ac:chgData name="Morales, Misael M" userId="1d0ead06-f695-4fa0-9a14-d29dc7a06678" providerId="ADAL" clId="{A932F47C-E76D-48AD-9BAE-29878319CDA4}" dt="2022-06-11T01:18:12.133" v="5531" actId="1076"/>
          <ac:spMkLst>
            <pc:docMk/>
            <pc:sldMk cId="2976558206" sldId="295"/>
            <ac:spMk id="79" creationId="{D8826D7C-892E-3D60-84EA-4D6843B60828}"/>
          </ac:spMkLst>
        </pc:spChg>
        <pc:spChg chg="add mod">
          <ac:chgData name="Morales, Misael M" userId="1d0ead06-f695-4fa0-9a14-d29dc7a06678" providerId="ADAL" clId="{A932F47C-E76D-48AD-9BAE-29878319CDA4}" dt="2022-06-11T01:18:39.779" v="5538" actId="1076"/>
          <ac:spMkLst>
            <pc:docMk/>
            <pc:sldMk cId="2976558206" sldId="295"/>
            <ac:spMk id="80" creationId="{CF384276-F392-B512-4AC7-E2B1B0E980C3}"/>
          </ac:spMkLst>
        </pc:spChg>
        <pc:spChg chg="add mod">
          <ac:chgData name="Morales, Misael M" userId="1d0ead06-f695-4fa0-9a14-d29dc7a06678" providerId="ADAL" clId="{A932F47C-E76D-48AD-9BAE-29878319CDA4}" dt="2022-06-11T01:18:22.507" v="5534" actId="688"/>
          <ac:spMkLst>
            <pc:docMk/>
            <pc:sldMk cId="2976558206" sldId="295"/>
            <ac:spMk id="81" creationId="{42CC4647-5B67-16AA-362F-366E6BD91BF5}"/>
          </ac:spMkLst>
        </pc:spChg>
        <pc:spChg chg="add mod">
          <ac:chgData name="Morales, Misael M" userId="1d0ead06-f695-4fa0-9a14-d29dc7a06678" providerId="ADAL" clId="{A932F47C-E76D-48AD-9BAE-29878319CDA4}" dt="2022-06-11T01:18:27.771" v="5536" actId="1076"/>
          <ac:spMkLst>
            <pc:docMk/>
            <pc:sldMk cId="2976558206" sldId="295"/>
            <ac:spMk id="82" creationId="{4D3786EA-9717-A9A9-EEA8-084AB607E77F}"/>
          </ac:spMkLst>
        </pc:spChg>
        <pc:spChg chg="add del mod">
          <ac:chgData name="Morales, Misael M" userId="1d0ead06-f695-4fa0-9a14-d29dc7a06678" providerId="ADAL" clId="{A932F47C-E76D-48AD-9BAE-29878319CDA4}" dt="2022-06-11T01:18:18.071" v="5533" actId="478"/>
          <ac:spMkLst>
            <pc:docMk/>
            <pc:sldMk cId="2976558206" sldId="295"/>
            <ac:spMk id="84" creationId="{914AE5D0-87AA-8D2A-A692-2E8DB697458E}"/>
          </ac:spMkLst>
        </pc:spChg>
        <pc:spChg chg="add del mod">
          <ac:chgData name="Morales, Misael M" userId="1d0ead06-f695-4fa0-9a14-d29dc7a06678" providerId="ADAL" clId="{A932F47C-E76D-48AD-9BAE-29878319CDA4}" dt="2022-06-11T01:17:48.186" v="5523" actId="478"/>
          <ac:spMkLst>
            <pc:docMk/>
            <pc:sldMk cId="2976558206" sldId="295"/>
            <ac:spMk id="85" creationId="{8FCB15B5-BC79-53BB-9EAA-2B2C7ABCBD6F}"/>
          </ac:spMkLst>
        </pc:spChg>
        <pc:spChg chg="add del mod">
          <ac:chgData name="Morales, Misael M" userId="1d0ead06-f695-4fa0-9a14-d29dc7a06678" providerId="ADAL" clId="{A932F47C-E76D-48AD-9BAE-29878319CDA4}" dt="2022-06-11T01:17:47.659" v="5522" actId="478"/>
          <ac:spMkLst>
            <pc:docMk/>
            <pc:sldMk cId="2976558206" sldId="295"/>
            <ac:spMk id="86" creationId="{5F24268A-7BE7-D0D1-7F7D-58C1D3A3AFE0}"/>
          </ac:spMkLst>
        </pc:spChg>
        <pc:spChg chg="add mod">
          <ac:chgData name="Morales, Misael M" userId="1d0ead06-f695-4fa0-9a14-d29dc7a06678" providerId="ADAL" clId="{A932F47C-E76D-48AD-9BAE-29878319CDA4}" dt="2022-06-12T21:29:11.972" v="21613" actId="1076"/>
          <ac:spMkLst>
            <pc:docMk/>
            <pc:sldMk cId="2976558206" sldId="295"/>
            <ac:spMk id="87" creationId="{804E8A5B-417F-AE65-FD2F-2CE3845A87CE}"/>
          </ac:spMkLst>
        </pc:spChg>
        <pc:spChg chg="add mod">
          <ac:chgData name="Morales, Misael M" userId="1d0ead06-f695-4fa0-9a14-d29dc7a06678" providerId="ADAL" clId="{A932F47C-E76D-48AD-9BAE-29878319CDA4}" dt="2022-06-12T21:29:11.972" v="21613" actId="1076"/>
          <ac:spMkLst>
            <pc:docMk/>
            <pc:sldMk cId="2976558206" sldId="295"/>
            <ac:spMk id="88" creationId="{68EA395E-9B21-438A-7435-7F7C14279669}"/>
          </ac:spMkLst>
        </pc:spChg>
        <pc:spChg chg="add mod">
          <ac:chgData name="Morales, Misael M" userId="1d0ead06-f695-4fa0-9a14-d29dc7a06678" providerId="ADAL" clId="{A932F47C-E76D-48AD-9BAE-29878319CDA4}" dt="2022-06-12T21:27:17.925" v="21546" actId="1076"/>
          <ac:spMkLst>
            <pc:docMk/>
            <pc:sldMk cId="2976558206" sldId="295"/>
            <ac:spMk id="100" creationId="{D5BA3997-DA65-8E6D-FD15-36D20FD80DC4}"/>
          </ac:spMkLst>
        </pc:spChg>
        <pc:spChg chg="add del mod">
          <ac:chgData name="Morales, Misael M" userId="1d0ead06-f695-4fa0-9a14-d29dc7a06678" providerId="ADAL" clId="{A932F47C-E76D-48AD-9BAE-29878319CDA4}" dt="2022-06-11T01:25:13.852" v="5646" actId="478"/>
          <ac:spMkLst>
            <pc:docMk/>
            <pc:sldMk cId="2976558206" sldId="295"/>
            <ac:spMk id="101" creationId="{ED223CDF-1AB3-75C3-5795-CDC932A09DAD}"/>
          </ac:spMkLst>
        </pc:spChg>
        <pc:spChg chg="add del mod">
          <ac:chgData name="Morales, Misael M" userId="1d0ead06-f695-4fa0-9a14-d29dc7a06678" providerId="ADAL" clId="{A932F47C-E76D-48AD-9BAE-29878319CDA4}" dt="2022-06-11T01:25:58.214" v="5667" actId="21"/>
          <ac:spMkLst>
            <pc:docMk/>
            <pc:sldMk cId="2976558206" sldId="295"/>
            <ac:spMk id="103" creationId="{60AE54CE-A109-40D6-9645-8EF10089197E}"/>
          </ac:spMkLst>
        </pc:spChg>
        <pc:spChg chg="add del mod ord">
          <ac:chgData name="Morales, Misael M" userId="1d0ead06-f695-4fa0-9a14-d29dc7a06678" providerId="ADAL" clId="{A932F47C-E76D-48AD-9BAE-29878319CDA4}" dt="2022-06-11T01:25:58.214" v="5667" actId="21"/>
          <ac:spMkLst>
            <pc:docMk/>
            <pc:sldMk cId="2976558206" sldId="295"/>
            <ac:spMk id="104" creationId="{77103FAE-91FE-7187-4C71-28BA98F1365B}"/>
          </ac:spMkLst>
        </pc:spChg>
        <pc:spChg chg="add del mod ord">
          <ac:chgData name="Morales, Misael M" userId="1d0ead06-f695-4fa0-9a14-d29dc7a06678" providerId="ADAL" clId="{A932F47C-E76D-48AD-9BAE-29878319CDA4}" dt="2022-06-11T01:25:58.214" v="5667" actId="21"/>
          <ac:spMkLst>
            <pc:docMk/>
            <pc:sldMk cId="2976558206" sldId="295"/>
            <ac:spMk id="105" creationId="{E4A2F93B-EADE-AC7F-08CC-AD713550887B}"/>
          </ac:spMkLst>
        </pc:spChg>
        <pc:spChg chg="add del mod ord">
          <ac:chgData name="Morales, Misael M" userId="1d0ead06-f695-4fa0-9a14-d29dc7a06678" providerId="ADAL" clId="{A932F47C-E76D-48AD-9BAE-29878319CDA4}" dt="2022-06-11T01:26:15.726" v="5674" actId="21"/>
          <ac:spMkLst>
            <pc:docMk/>
            <pc:sldMk cId="2976558206" sldId="295"/>
            <ac:spMk id="106" creationId="{E22E4EF8-90F5-6573-5CD3-72083457E30A}"/>
          </ac:spMkLst>
        </pc:spChg>
        <pc:spChg chg="add mod">
          <ac:chgData name="Morales, Misael M" userId="1d0ead06-f695-4fa0-9a14-d29dc7a06678" providerId="ADAL" clId="{A932F47C-E76D-48AD-9BAE-29878319CDA4}" dt="2022-06-12T21:27:17.925" v="21546" actId="1076"/>
          <ac:spMkLst>
            <pc:docMk/>
            <pc:sldMk cId="2976558206" sldId="295"/>
            <ac:spMk id="107" creationId="{FC9E670D-15FD-EF55-CA1E-C57BD276E1DC}"/>
          </ac:spMkLst>
        </pc:spChg>
        <pc:spChg chg="add mod">
          <ac:chgData name="Morales, Misael M" userId="1d0ead06-f695-4fa0-9a14-d29dc7a06678" providerId="ADAL" clId="{A932F47C-E76D-48AD-9BAE-29878319CDA4}" dt="2022-06-12T21:27:17.925" v="21546" actId="1076"/>
          <ac:spMkLst>
            <pc:docMk/>
            <pc:sldMk cId="2976558206" sldId="295"/>
            <ac:spMk id="108" creationId="{E97E154E-C67E-A98F-B420-5FFABA6C99E0}"/>
          </ac:spMkLst>
        </pc:spChg>
        <pc:spChg chg="add mod">
          <ac:chgData name="Morales, Misael M" userId="1d0ead06-f695-4fa0-9a14-d29dc7a06678" providerId="ADAL" clId="{A932F47C-E76D-48AD-9BAE-29878319CDA4}" dt="2022-06-12T21:27:17.925" v="21546" actId="1076"/>
          <ac:spMkLst>
            <pc:docMk/>
            <pc:sldMk cId="2976558206" sldId="295"/>
            <ac:spMk id="109" creationId="{749BF0CD-C0CD-C592-2D85-3184B732F7BE}"/>
          </ac:spMkLst>
        </pc:spChg>
        <pc:spChg chg="add mod">
          <ac:chgData name="Morales, Misael M" userId="1d0ead06-f695-4fa0-9a14-d29dc7a06678" providerId="ADAL" clId="{A932F47C-E76D-48AD-9BAE-29878319CDA4}" dt="2022-06-12T21:27:17.925" v="21546" actId="1076"/>
          <ac:spMkLst>
            <pc:docMk/>
            <pc:sldMk cId="2976558206" sldId="295"/>
            <ac:spMk id="110" creationId="{A4A7296A-BB64-B0A7-809C-C4844CDEC70B}"/>
          </ac:spMkLst>
        </pc:spChg>
        <pc:spChg chg="add mod">
          <ac:chgData name="Morales, Misael M" userId="1d0ead06-f695-4fa0-9a14-d29dc7a06678" providerId="ADAL" clId="{A932F47C-E76D-48AD-9BAE-29878319CDA4}" dt="2022-06-12T21:27:17.925" v="21546" actId="1076"/>
          <ac:spMkLst>
            <pc:docMk/>
            <pc:sldMk cId="2976558206" sldId="295"/>
            <ac:spMk id="112" creationId="{C4A09CFC-12AF-6F68-D8E0-AAEDD5FE2CF0}"/>
          </ac:spMkLst>
        </pc:spChg>
        <pc:spChg chg="add mod">
          <ac:chgData name="Morales, Misael M" userId="1d0ead06-f695-4fa0-9a14-d29dc7a06678" providerId="ADAL" clId="{A932F47C-E76D-48AD-9BAE-29878319CDA4}" dt="2022-06-12T21:27:17.925" v="21546" actId="1076"/>
          <ac:spMkLst>
            <pc:docMk/>
            <pc:sldMk cId="2976558206" sldId="295"/>
            <ac:spMk id="113" creationId="{ACD4CE70-97BD-BA67-80E5-4102310AB066}"/>
          </ac:spMkLst>
        </pc:spChg>
        <pc:spChg chg="add mod">
          <ac:chgData name="Morales, Misael M" userId="1d0ead06-f695-4fa0-9a14-d29dc7a06678" providerId="ADAL" clId="{A932F47C-E76D-48AD-9BAE-29878319CDA4}" dt="2022-06-11T01:30:38.567" v="5791" actId="13822"/>
          <ac:spMkLst>
            <pc:docMk/>
            <pc:sldMk cId="2976558206" sldId="295"/>
            <ac:spMk id="120" creationId="{A5A205D3-3AD2-0ABE-3472-3D3312164159}"/>
          </ac:spMkLst>
        </pc:spChg>
        <pc:grpChg chg="add del mod">
          <ac:chgData name="Morales, Misael M" userId="1d0ead06-f695-4fa0-9a14-d29dc7a06678" providerId="ADAL" clId="{A932F47C-E76D-48AD-9BAE-29878319CDA4}" dt="2022-06-11T01:08:35.266" v="5315"/>
          <ac:grpSpMkLst>
            <pc:docMk/>
            <pc:sldMk cId="2976558206" sldId="295"/>
            <ac:grpSpMk id="2" creationId="{67EFC375-888D-D91E-693C-2C01AD574DD7}"/>
          </ac:grpSpMkLst>
        </pc:grpChg>
        <pc:grpChg chg="add mod">
          <ac:chgData name="Morales, Misael M" userId="1d0ead06-f695-4fa0-9a14-d29dc7a06678" providerId="ADAL" clId="{A932F47C-E76D-48AD-9BAE-29878319CDA4}" dt="2022-06-12T21:28:12.685" v="21576" actId="1076"/>
          <ac:grpSpMkLst>
            <pc:docMk/>
            <pc:sldMk cId="2976558206" sldId="295"/>
            <ac:grpSpMk id="2" creationId="{EE6E5DED-AFB0-D54E-C6EB-174E4335052E}"/>
          </ac:grpSpMkLst>
        </pc:grpChg>
        <pc:grpChg chg="add del mod">
          <ac:chgData name="Morales, Misael M" userId="1d0ead06-f695-4fa0-9a14-d29dc7a06678" providerId="ADAL" clId="{A932F47C-E76D-48AD-9BAE-29878319CDA4}" dt="2022-06-11T01:08:35.266" v="5315"/>
          <ac:grpSpMkLst>
            <pc:docMk/>
            <pc:sldMk cId="2976558206" sldId="295"/>
            <ac:grpSpMk id="5" creationId="{C480CB45-8FBF-7AE3-B9DE-1E1F429E711D}"/>
          </ac:grpSpMkLst>
        </pc:grpChg>
        <pc:grpChg chg="add del mod">
          <ac:chgData name="Morales, Misael M" userId="1d0ead06-f695-4fa0-9a14-d29dc7a06678" providerId="ADAL" clId="{A932F47C-E76D-48AD-9BAE-29878319CDA4}" dt="2022-06-11T01:08:35.266" v="5315"/>
          <ac:grpSpMkLst>
            <pc:docMk/>
            <pc:sldMk cId="2976558206" sldId="295"/>
            <ac:grpSpMk id="9" creationId="{1C4CA503-95B4-DBDE-43D5-155AABC5B823}"/>
          </ac:grpSpMkLst>
        </pc:grpChg>
        <pc:grpChg chg="mod">
          <ac:chgData name="Morales, Misael M" userId="1d0ead06-f695-4fa0-9a14-d29dc7a06678" providerId="ADAL" clId="{A932F47C-E76D-48AD-9BAE-29878319CDA4}" dt="2022-06-11T01:08:33.653" v="5314"/>
          <ac:grpSpMkLst>
            <pc:docMk/>
            <pc:sldMk cId="2976558206" sldId="295"/>
            <ac:grpSpMk id="10" creationId="{2B61E840-9D9D-AB01-21C4-86EC5B2B8F07}"/>
          </ac:grpSpMkLst>
        </pc:grpChg>
        <pc:grpChg chg="add del mod">
          <ac:chgData name="Morales, Misael M" userId="1d0ead06-f695-4fa0-9a14-d29dc7a06678" providerId="ADAL" clId="{A932F47C-E76D-48AD-9BAE-29878319CDA4}" dt="2022-06-11T01:08:35.266" v="5315"/>
          <ac:grpSpMkLst>
            <pc:docMk/>
            <pc:sldMk cId="2976558206" sldId="295"/>
            <ac:grpSpMk id="16" creationId="{C615A6F1-E574-5B3B-2477-CD00C616ACFC}"/>
          </ac:grpSpMkLst>
        </pc:grpChg>
        <pc:grpChg chg="mod">
          <ac:chgData name="Morales, Misael M" userId="1d0ead06-f695-4fa0-9a14-d29dc7a06678" providerId="ADAL" clId="{A932F47C-E76D-48AD-9BAE-29878319CDA4}" dt="2022-06-11T01:08:33.653" v="5314"/>
          <ac:grpSpMkLst>
            <pc:docMk/>
            <pc:sldMk cId="2976558206" sldId="295"/>
            <ac:grpSpMk id="17" creationId="{846DCB73-B294-120B-DC58-1AC8F1A89201}"/>
          </ac:grpSpMkLst>
        </pc:grpChg>
        <pc:grpChg chg="add mod">
          <ac:chgData name="Morales, Misael M" userId="1d0ead06-f695-4fa0-9a14-d29dc7a06678" providerId="ADAL" clId="{A932F47C-E76D-48AD-9BAE-29878319CDA4}" dt="2022-06-11T01:31:23.487" v="5792" actId="1076"/>
          <ac:grpSpMkLst>
            <pc:docMk/>
            <pc:sldMk cId="2976558206" sldId="295"/>
            <ac:grpSpMk id="22" creationId="{82602D19-AFA1-5346-BEDE-0C67AA8BBF1D}"/>
          </ac:grpSpMkLst>
        </pc:grpChg>
        <pc:grpChg chg="mod">
          <ac:chgData name="Morales, Misael M" userId="1d0ead06-f695-4fa0-9a14-d29dc7a06678" providerId="ADAL" clId="{A932F47C-E76D-48AD-9BAE-29878319CDA4}" dt="2022-06-11T01:31:23.487" v="5792" actId="1076"/>
          <ac:grpSpMkLst>
            <pc:docMk/>
            <pc:sldMk cId="2976558206" sldId="295"/>
            <ac:grpSpMk id="23" creationId="{9E8CF993-A580-53A9-0843-F2CCD621C42B}"/>
          </ac:grpSpMkLst>
        </pc:grpChg>
        <pc:grpChg chg="add del mod">
          <ac:chgData name="Morales, Misael M" userId="1d0ead06-f695-4fa0-9a14-d29dc7a06678" providerId="ADAL" clId="{A932F47C-E76D-48AD-9BAE-29878319CDA4}" dt="2022-06-12T21:26:19.775" v="21532" actId="478"/>
          <ac:grpSpMkLst>
            <pc:docMk/>
            <pc:sldMk cId="2976558206" sldId="295"/>
            <ac:grpSpMk id="27" creationId="{5D83EC7E-191F-10BF-359A-31C1A4C47B90}"/>
          </ac:grpSpMkLst>
        </pc:grpChg>
        <pc:grpChg chg="add mod">
          <ac:chgData name="Morales, Misael M" userId="1d0ead06-f695-4fa0-9a14-d29dc7a06678" providerId="ADAL" clId="{A932F47C-E76D-48AD-9BAE-29878319CDA4}" dt="2022-06-11T01:31:23.487" v="5792" actId="1076"/>
          <ac:grpSpMkLst>
            <pc:docMk/>
            <pc:sldMk cId="2976558206" sldId="295"/>
            <ac:grpSpMk id="30" creationId="{67BAF82B-2A52-0F32-43C1-28EBCBD2E33E}"/>
          </ac:grpSpMkLst>
        </pc:grpChg>
        <pc:grpChg chg="add mod">
          <ac:chgData name="Morales, Misael M" userId="1d0ead06-f695-4fa0-9a14-d29dc7a06678" providerId="ADAL" clId="{A932F47C-E76D-48AD-9BAE-29878319CDA4}" dt="2022-06-11T01:31:23.487" v="5792" actId="1076"/>
          <ac:grpSpMkLst>
            <pc:docMk/>
            <pc:sldMk cId="2976558206" sldId="295"/>
            <ac:grpSpMk id="34" creationId="{FFC650CC-68A1-E214-A5C0-76790BCE126E}"/>
          </ac:grpSpMkLst>
        </pc:grpChg>
        <pc:grpChg chg="mod">
          <ac:chgData name="Morales, Misael M" userId="1d0ead06-f695-4fa0-9a14-d29dc7a06678" providerId="ADAL" clId="{A932F47C-E76D-48AD-9BAE-29878319CDA4}" dt="2022-06-11T01:31:23.487" v="5792" actId="1076"/>
          <ac:grpSpMkLst>
            <pc:docMk/>
            <pc:sldMk cId="2976558206" sldId="295"/>
            <ac:grpSpMk id="35" creationId="{2FAE6CA7-405B-7949-9F7E-CDADAF6AA57D}"/>
          </ac:grpSpMkLst>
        </pc:grpChg>
        <pc:grpChg chg="add del mod">
          <ac:chgData name="Morales, Misael M" userId="1d0ead06-f695-4fa0-9a14-d29dc7a06678" providerId="ADAL" clId="{A932F47C-E76D-48AD-9BAE-29878319CDA4}" dt="2022-06-11T01:13:08.368" v="5394" actId="478"/>
          <ac:grpSpMkLst>
            <pc:docMk/>
            <pc:sldMk cId="2976558206" sldId="295"/>
            <ac:grpSpMk id="41" creationId="{50C9286B-7268-B272-EEDD-C8794449F803}"/>
          </ac:grpSpMkLst>
        </pc:grpChg>
        <pc:grpChg chg="add del mod">
          <ac:chgData name="Morales, Misael M" userId="1d0ead06-f695-4fa0-9a14-d29dc7a06678" providerId="ADAL" clId="{A932F47C-E76D-48AD-9BAE-29878319CDA4}" dt="2022-06-11T01:12:53.113" v="5392" actId="478"/>
          <ac:grpSpMkLst>
            <pc:docMk/>
            <pc:sldMk cId="2976558206" sldId="295"/>
            <ac:grpSpMk id="42" creationId="{F6EB416F-41DA-7B3A-2E63-386C131F187D}"/>
          </ac:grpSpMkLst>
        </pc:grpChg>
        <pc:grpChg chg="add mod">
          <ac:chgData name="Morales, Misael M" userId="1d0ead06-f695-4fa0-9a14-d29dc7a06678" providerId="ADAL" clId="{A932F47C-E76D-48AD-9BAE-29878319CDA4}" dt="2022-06-11T01:31:23.487" v="5792" actId="1076"/>
          <ac:grpSpMkLst>
            <pc:docMk/>
            <pc:sldMk cId="2976558206" sldId="295"/>
            <ac:grpSpMk id="60" creationId="{590CA537-BC1F-7715-A773-0CE515C30D62}"/>
          </ac:grpSpMkLst>
        </pc:grpChg>
        <pc:grpChg chg="add mod">
          <ac:chgData name="Morales, Misael M" userId="1d0ead06-f695-4fa0-9a14-d29dc7a06678" providerId="ADAL" clId="{A932F47C-E76D-48AD-9BAE-29878319CDA4}" dt="2022-06-11T01:23:10.996" v="5609" actId="164"/>
          <ac:grpSpMkLst>
            <pc:docMk/>
            <pc:sldMk cId="2976558206" sldId="295"/>
            <ac:grpSpMk id="83" creationId="{DD57A440-F1C0-F4BE-9EC0-3E4298CC00C5}"/>
          </ac:grpSpMkLst>
        </pc:grpChg>
        <pc:grpChg chg="add mod">
          <ac:chgData name="Morales, Misael M" userId="1d0ead06-f695-4fa0-9a14-d29dc7a06678" providerId="ADAL" clId="{A932F47C-E76D-48AD-9BAE-29878319CDA4}" dt="2022-06-11T01:23:10.996" v="5609" actId="164"/>
          <ac:grpSpMkLst>
            <pc:docMk/>
            <pc:sldMk cId="2976558206" sldId="295"/>
            <ac:grpSpMk id="89" creationId="{3563722C-EC49-0534-ACAD-571FCD59CA48}"/>
          </ac:grpSpMkLst>
        </pc:grpChg>
        <pc:grpChg chg="add mod">
          <ac:chgData name="Morales, Misael M" userId="1d0ead06-f695-4fa0-9a14-d29dc7a06678" providerId="ADAL" clId="{A932F47C-E76D-48AD-9BAE-29878319CDA4}" dt="2022-06-11T01:23:10.996" v="5609" actId="164"/>
          <ac:grpSpMkLst>
            <pc:docMk/>
            <pc:sldMk cId="2976558206" sldId="295"/>
            <ac:grpSpMk id="90" creationId="{D8BC7789-7CB4-C4E8-586C-283944E92C7D}"/>
          </ac:grpSpMkLst>
        </pc:grpChg>
        <pc:grpChg chg="add mod">
          <ac:chgData name="Morales, Misael M" userId="1d0ead06-f695-4fa0-9a14-d29dc7a06678" providerId="ADAL" clId="{A932F47C-E76D-48AD-9BAE-29878319CDA4}" dt="2022-06-11T01:30:16.886" v="5785" actId="164"/>
          <ac:grpSpMkLst>
            <pc:docMk/>
            <pc:sldMk cId="2976558206" sldId="295"/>
            <ac:grpSpMk id="99" creationId="{9D716B10-4BEE-24E8-A0C2-3A2AAB8ADC49}"/>
          </ac:grpSpMkLst>
        </pc:grpChg>
        <pc:grpChg chg="add mod">
          <ac:chgData name="Morales, Misael M" userId="1d0ead06-f695-4fa0-9a14-d29dc7a06678" providerId="ADAL" clId="{A932F47C-E76D-48AD-9BAE-29878319CDA4}" dt="2022-06-11T01:30:07.666" v="5783" actId="164"/>
          <ac:grpSpMkLst>
            <pc:docMk/>
            <pc:sldMk cId="2976558206" sldId="295"/>
            <ac:grpSpMk id="111" creationId="{0B683C06-AC0E-D810-D2A4-32BAEF13E588}"/>
          </ac:grpSpMkLst>
        </pc:grpChg>
        <pc:grpChg chg="add mod">
          <ac:chgData name="Morales, Misael M" userId="1d0ead06-f695-4fa0-9a14-d29dc7a06678" providerId="ADAL" clId="{A932F47C-E76D-48AD-9BAE-29878319CDA4}" dt="2022-06-11T01:30:16.886" v="5785" actId="164"/>
          <ac:grpSpMkLst>
            <pc:docMk/>
            <pc:sldMk cId="2976558206" sldId="295"/>
            <ac:grpSpMk id="121" creationId="{DABF41C0-7012-8488-1B52-27B26F6CC532}"/>
          </ac:grpSpMkLst>
        </pc:grpChg>
        <pc:grpChg chg="add mod">
          <ac:chgData name="Morales, Misael M" userId="1d0ead06-f695-4fa0-9a14-d29dc7a06678" providerId="ADAL" clId="{A932F47C-E76D-48AD-9BAE-29878319CDA4}" dt="2022-06-12T21:28:09.361" v="21575" actId="164"/>
          <ac:grpSpMkLst>
            <pc:docMk/>
            <pc:sldMk cId="2976558206" sldId="295"/>
            <ac:grpSpMk id="122" creationId="{C3FEF947-FF62-7D98-4BD3-136766934193}"/>
          </ac:grpSpMkLst>
        </pc:grpChg>
        <pc:picChg chg="mod">
          <ac:chgData name="Morales, Misael M" userId="1d0ead06-f695-4fa0-9a14-d29dc7a06678" providerId="ADAL" clId="{A932F47C-E76D-48AD-9BAE-29878319CDA4}" dt="2022-06-11T01:08:33.653" v="5314"/>
          <ac:picMkLst>
            <pc:docMk/>
            <pc:sldMk cId="2976558206" sldId="295"/>
            <ac:picMk id="3" creationId="{3ADE7172-6657-0DFD-35D3-F10F09FEC3A6}"/>
          </ac:picMkLst>
        </pc:picChg>
        <pc:picChg chg="add del mod">
          <ac:chgData name="Morales, Misael M" userId="1d0ead06-f695-4fa0-9a14-d29dc7a06678" providerId="ADAL" clId="{A932F47C-E76D-48AD-9BAE-29878319CDA4}" dt="2022-06-11T01:08:35.266" v="5315"/>
          <ac:picMkLst>
            <pc:docMk/>
            <pc:sldMk cId="2976558206" sldId="295"/>
            <ac:picMk id="8" creationId="{0F9D9605-2FAF-2CB1-6270-A954D7608E22}"/>
          </ac:picMkLst>
        </pc:picChg>
        <pc:picChg chg="add del mod">
          <ac:chgData name="Morales, Misael M" userId="1d0ead06-f695-4fa0-9a14-d29dc7a06678" providerId="ADAL" clId="{A932F47C-E76D-48AD-9BAE-29878319CDA4}" dt="2022-06-11T01:08:35.266" v="5315"/>
          <ac:picMkLst>
            <pc:docMk/>
            <pc:sldMk cId="2976558206" sldId="295"/>
            <ac:picMk id="14" creationId="{CC489609-EA28-25C9-2019-F9DB16C5B929}"/>
          </ac:picMkLst>
        </pc:picChg>
        <pc:picChg chg="add del mod">
          <ac:chgData name="Morales, Misael M" userId="1d0ead06-f695-4fa0-9a14-d29dc7a06678" providerId="ADAL" clId="{A932F47C-E76D-48AD-9BAE-29878319CDA4}" dt="2022-06-11T01:08:35.266" v="5315"/>
          <ac:picMkLst>
            <pc:docMk/>
            <pc:sldMk cId="2976558206" sldId="295"/>
            <ac:picMk id="15" creationId="{D7A4369A-1889-7A6A-5D9C-706FB67206A3}"/>
          </ac:picMkLst>
        </pc:picChg>
        <pc:picChg chg="mod">
          <ac:chgData name="Morales, Misael M" userId="1d0ead06-f695-4fa0-9a14-d29dc7a06678" providerId="ADAL" clId="{A932F47C-E76D-48AD-9BAE-29878319CDA4}" dt="2022-06-11T01:31:23.487" v="5792" actId="1076"/>
          <ac:picMkLst>
            <pc:docMk/>
            <pc:sldMk cId="2976558206" sldId="295"/>
            <ac:picMk id="25" creationId="{0882ECC6-818F-0690-9D65-5AF3D23092B5}"/>
          </ac:picMkLst>
        </pc:picChg>
        <pc:picChg chg="mod">
          <ac:chgData name="Morales, Misael M" userId="1d0ead06-f695-4fa0-9a14-d29dc7a06678" providerId="ADAL" clId="{A932F47C-E76D-48AD-9BAE-29878319CDA4}" dt="2022-06-11T01:31:23.487" v="5792" actId="1076"/>
          <ac:picMkLst>
            <pc:docMk/>
            <pc:sldMk cId="2976558206" sldId="295"/>
            <ac:picMk id="28" creationId="{9EAA47AF-49F4-C45B-42A6-1DFDE979BEE2}"/>
          </ac:picMkLst>
        </pc:picChg>
        <pc:picChg chg="add mod">
          <ac:chgData name="Morales, Misael M" userId="1d0ead06-f695-4fa0-9a14-d29dc7a06678" providerId="ADAL" clId="{A932F47C-E76D-48AD-9BAE-29878319CDA4}" dt="2022-06-11T01:31:23.487" v="5792" actId="1076"/>
          <ac:picMkLst>
            <pc:docMk/>
            <pc:sldMk cId="2976558206" sldId="295"/>
            <ac:picMk id="33" creationId="{FDC87118-7ADA-F198-A0B3-0FAAA950FD22}"/>
          </ac:picMkLst>
        </pc:picChg>
        <pc:picChg chg="add del mod">
          <ac:chgData name="Morales, Misael M" userId="1d0ead06-f695-4fa0-9a14-d29dc7a06678" providerId="ADAL" clId="{A932F47C-E76D-48AD-9BAE-29878319CDA4}" dt="2022-06-11T01:12:41.447" v="5389" actId="478"/>
          <ac:picMkLst>
            <pc:docMk/>
            <pc:sldMk cId="2976558206" sldId="295"/>
            <ac:picMk id="39" creationId="{2A1067EE-CCD7-3CD3-97C0-9AD6F55E261F}"/>
          </ac:picMkLst>
        </pc:picChg>
        <pc:picChg chg="add del mod">
          <ac:chgData name="Morales, Misael M" userId="1d0ead06-f695-4fa0-9a14-d29dc7a06678" providerId="ADAL" clId="{A932F47C-E76D-48AD-9BAE-29878319CDA4}" dt="2022-06-11T01:12:41.447" v="5389" actId="478"/>
          <ac:picMkLst>
            <pc:docMk/>
            <pc:sldMk cId="2976558206" sldId="295"/>
            <ac:picMk id="40" creationId="{11553D5E-B941-0A8B-F170-C5BC0307E05F}"/>
          </ac:picMkLst>
        </pc:picChg>
        <pc:picChg chg="add del mod">
          <ac:chgData name="Morales, Misael M" userId="1d0ead06-f695-4fa0-9a14-d29dc7a06678" providerId="ADAL" clId="{A932F47C-E76D-48AD-9BAE-29878319CDA4}" dt="2022-06-11T01:25:19.444" v="5648" actId="478"/>
          <ac:picMkLst>
            <pc:docMk/>
            <pc:sldMk cId="2976558206" sldId="295"/>
            <ac:picMk id="102" creationId="{52AF87B7-6930-E80E-BAD4-450612922CF8}"/>
          </ac:picMkLst>
        </pc:picChg>
        <pc:cxnChg chg="mod">
          <ac:chgData name="Morales, Misael M" userId="1d0ead06-f695-4fa0-9a14-d29dc7a06678" providerId="ADAL" clId="{A932F47C-E76D-48AD-9BAE-29878319CDA4}" dt="2022-06-11T01:08:33.653" v="5314"/>
          <ac:cxnSpMkLst>
            <pc:docMk/>
            <pc:sldMk cId="2976558206" sldId="295"/>
            <ac:cxnSpMk id="6" creationId="{D1B81C44-A0C8-4A4F-6B1E-F4170EB48C21}"/>
          </ac:cxnSpMkLst>
        </pc:cxnChg>
        <pc:cxnChg chg="mod">
          <ac:chgData name="Morales, Misael M" userId="1d0ead06-f695-4fa0-9a14-d29dc7a06678" providerId="ADAL" clId="{A932F47C-E76D-48AD-9BAE-29878319CDA4}" dt="2022-06-11T01:08:33.653" v="5314"/>
          <ac:cxnSpMkLst>
            <pc:docMk/>
            <pc:sldMk cId="2976558206" sldId="295"/>
            <ac:cxnSpMk id="12" creationId="{1ECB5F8B-CB71-587D-F692-C0100C61AEEF}"/>
          </ac:cxnSpMkLst>
        </pc:cxnChg>
        <pc:cxnChg chg="mod">
          <ac:chgData name="Morales, Misael M" userId="1d0ead06-f695-4fa0-9a14-d29dc7a06678" providerId="ADAL" clId="{A932F47C-E76D-48AD-9BAE-29878319CDA4}" dt="2022-06-11T01:08:33.653" v="5314"/>
          <ac:cxnSpMkLst>
            <pc:docMk/>
            <pc:sldMk cId="2976558206" sldId="295"/>
            <ac:cxnSpMk id="19" creationId="{74D78230-0400-A83D-7A15-0B2C2E660D04}"/>
          </ac:cxnSpMkLst>
        </pc:cxnChg>
        <pc:cxnChg chg="mod">
          <ac:chgData name="Morales, Misael M" userId="1d0ead06-f695-4fa0-9a14-d29dc7a06678" providerId="ADAL" clId="{A932F47C-E76D-48AD-9BAE-29878319CDA4}" dt="2022-06-11T01:31:23.487" v="5792" actId="1076"/>
          <ac:cxnSpMkLst>
            <pc:docMk/>
            <pc:sldMk cId="2976558206" sldId="295"/>
            <ac:cxnSpMk id="31" creationId="{FF1E314F-C2EC-5E61-EC69-8133AF413A69}"/>
          </ac:cxnSpMkLst>
        </pc:cxnChg>
        <pc:cxnChg chg="mod">
          <ac:chgData name="Morales, Misael M" userId="1d0ead06-f695-4fa0-9a14-d29dc7a06678" providerId="ADAL" clId="{A932F47C-E76D-48AD-9BAE-29878319CDA4}" dt="2022-06-11T01:31:23.487" v="5792" actId="1076"/>
          <ac:cxnSpMkLst>
            <pc:docMk/>
            <pc:sldMk cId="2976558206" sldId="295"/>
            <ac:cxnSpMk id="37" creationId="{996387AA-220B-2CCB-2D95-EBA09EDCEA4F}"/>
          </ac:cxnSpMkLst>
        </pc:cxnChg>
        <pc:cxnChg chg="del mod">
          <ac:chgData name="Morales, Misael M" userId="1d0ead06-f695-4fa0-9a14-d29dc7a06678" providerId="ADAL" clId="{A932F47C-E76D-48AD-9BAE-29878319CDA4}" dt="2022-06-11T01:12:53.113" v="5392" actId="478"/>
          <ac:cxnSpMkLst>
            <pc:docMk/>
            <pc:sldMk cId="2976558206" sldId="295"/>
            <ac:cxnSpMk id="44" creationId="{850042FE-2282-043C-D03F-FE589C8D6924}"/>
          </ac:cxnSpMkLst>
        </pc:cxnChg>
        <pc:cxnChg chg="add mod">
          <ac:chgData name="Morales, Misael M" userId="1d0ead06-f695-4fa0-9a14-d29dc7a06678" providerId="ADAL" clId="{A932F47C-E76D-48AD-9BAE-29878319CDA4}" dt="2022-06-11T01:23:10.996" v="5609" actId="164"/>
          <ac:cxnSpMkLst>
            <pc:docMk/>
            <pc:sldMk cId="2976558206" sldId="295"/>
            <ac:cxnSpMk id="92" creationId="{4CAFA96A-056B-EC63-0592-E037A6F7A6E9}"/>
          </ac:cxnSpMkLst>
        </pc:cxnChg>
        <pc:cxnChg chg="add mod">
          <ac:chgData name="Morales, Misael M" userId="1d0ead06-f695-4fa0-9a14-d29dc7a06678" providerId="ADAL" clId="{A932F47C-E76D-48AD-9BAE-29878319CDA4}" dt="2022-06-11T01:23:10.996" v="5609" actId="164"/>
          <ac:cxnSpMkLst>
            <pc:docMk/>
            <pc:sldMk cId="2976558206" sldId="295"/>
            <ac:cxnSpMk id="97" creationId="{564B9B33-E52A-7503-91AA-BD2183019832}"/>
          </ac:cxnSpMkLst>
        </pc:cxnChg>
        <pc:cxnChg chg="add mod">
          <ac:chgData name="Morales, Misael M" userId="1d0ead06-f695-4fa0-9a14-d29dc7a06678" providerId="ADAL" clId="{A932F47C-E76D-48AD-9BAE-29878319CDA4}" dt="2022-06-12T21:27:17.925" v="21546" actId="1076"/>
          <ac:cxnSpMkLst>
            <pc:docMk/>
            <pc:sldMk cId="2976558206" sldId="295"/>
            <ac:cxnSpMk id="115" creationId="{5087C231-B129-470C-6A89-54F8ACF9611D}"/>
          </ac:cxnSpMkLst>
        </pc:cxnChg>
      </pc:sldChg>
      <pc:sldChg chg="addSp delSp modSp new del">
        <pc:chgData name="Morales, Misael M" userId="1d0ead06-f695-4fa0-9a14-d29dc7a06678" providerId="ADAL" clId="{A932F47C-E76D-48AD-9BAE-29878319CDA4}" dt="2022-06-11T00:04:40.517" v="3635" actId="47"/>
        <pc:sldMkLst>
          <pc:docMk/>
          <pc:sldMk cId="4120893875" sldId="295"/>
        </pc:sldMkLst>
        <pc:picChg chg="add del mod">
          <ac:chgData name="Morales, Misael M" userId="1d0ead06-f695-4fa0-9a14-d29dc7a06678" providerId="ADAL" clId="{A932F47C-E76D-48AD-9BAE-29878319CDA4}" dt="2022-06-11T00:04:35.037" v="3632"/>
          <ac:picMkLst>
            <pc:docMk/>
            <pc:sldMk cId="4120893875" sldId="295"/>
            <ac:picMk id="2" creationId="{CA98C8D6-5C21-DEA2-78BF-89E34F124A5C}"/>
          </ac:picMkLst>
        </pc:picChg>
        <pc:picChg chg="add del mod">
          <ac:chgData name="Morales, Misael M" userId="1d0ead06-f695-4fa0-9a14-d29dc7a06678" providerId="ADAL" clId="{A932F47C-E76D-48AD-9BAE-29878319CDA4}" dt="2022-06-11T00:04:37.451" v="3634"/>
          <ac:picMkLst>
            <pc:docMk/>
            <pc:sldMk cId="4120893875" sldId="295"/>
            <ac:picMk id="3" creationId="{447BD5C5-06F2-CC03-BCAE-A71E1CC180D8}"/>
          </ac:picMkLst>
        </pc:picChg>
      </pc:sldChg>
      <pc:sldChg chg="addSp delSp modSp new mod modNotesTx">
        <pc:chgData name="Morales, Misael M" userId="1d0ead06-f695-4fa0-9a14-d29dc7a06678" providerId="ADAL" clId="{A932F47C-E76D-48AD-9BAE-29878319CDA4}" dt="2022-06-12T21:34:22.006" v="22010" actId="20577"/>
        <pc:sldMkLst>
          <pc:docMk/>
          <pc:sldMk cId="2065507907" sldId="296"/>
        </pc:sldMkLst>
        <pc:spChg chg="add mod">
          <ac:chgData name="Morales, Misael M" userId="1d0ead06-f695-4fa0-9a14-d29dc7a06678" providerId="ADAL" clId="{A932F47C-E76D-48AD-9BAE-29878319CDA4}" dt="2022-06-11T01:33:53.583" v="5855" actId="1076"/>
          <ac:spMkLst>
            <pc:docMk/>
            <pc:sldMk cId="2065507907" sldId="296"/>
            <ac:spMk id="2" creationId="{25706EB2-C4E4-23BE-0E06-560F068E4165}"/>
          </ac:spMkLst>
        </pc:spChg>
        <pc:spChg chg="add mod">
          <ac:chgData name="Morales, Misael M" userId="1d0ead06-f695-4fa0-9a14-d29dc7a06678" providerId="ADAL" clId="{A932F47C-E76D-48AD-9BAE-29878319CDA4}" dt="2022-06-11T01:34:09.973" v="5864" actId="20577"/>
          <ac:spMkLst>
            <pc:docMk/>
            <pc:sldMk cId="2065507907" sldId="296"/>
            <ac:spMk id="6" creationId="{9804254A-49C0-1B44-FDEA-13E1FB6136DD}"/>
          </ac:spMkLst>
        </pc:spChg>
        <pc:spChg chg="add mod">
          <ac:chgData name="Morales, Misael M" userId="1d0ead06-f695-4fa0-9a14-d29dc7a06678" providerId="ADAL" clId="{A932F47C-E76D-48AD-9BAE-29878319CDA4}" dt="2022-06-12T21:34:22.006" v="22010" actId="20577"/>
          <ac:spMkLst>
            <pc:docMk/>
            <pc:sldMk cId="2065507907" sldId="296"/>
            <ac:spMk id="9" creationId="{E5103CA7-EB68-E27E-EED4-6B6CD5854DED}"/>
          </ac:spMkLst>
        </pc:spChg>
        <pc:spChg chg="add mod">
          <ac:chgData name="Morales, Misael M" userId="1d0ead06-f695-4fa0-9a14-d29dc7a06678" providerId="ADAL" clId="{A932F47C-E76D-48AD-9BAE-29878319CDA4}" dt="2022-06-12T21:29:57.618" v="21663" actId="164"/>
          <ac:spMkLst>
            <pc:docMk/>
            <pc:sldMk cId="2065507907" sldId="296"/>
            <ac:spMk id="10" creationId="{8C8A75F9-CFEE-73E5-2780-612FECBD2037}"/>
          </ac:spMkLst>
        </pc:spChg>
        <pc:spChg chg="add mod">
          <ac:chgData name="Morales, Misael M" userId="1d0ead06-f695-4fa0-9a14-d29dc7a06678" providerId="ADAL" clId="{A932F47C-E76D-48AD-9BAE-29878319CDA4}" dt="2022-06-12T21:30:27.127" v="21694" actId="164"/>
          <ac:spMkLst>
            <pc:docMk/>
            <pc:sldMk cId="2065507907" sldId="296"/>
            <ac:spMk id="12" creationId="{0EE914CD-D298-7FE3-D2D9-6B75EF17E96D}"/>
          </ac:spMkLst>
        </pc:spChg>
        <pc:spChg chg="add mod">
          <ac:chgData name="Morales, Misael M" userId="1d0ead06-f695-4fa0-9a14-d29dc7a06678" providerId="ADAL" clId="{A932F47C-E76D-48AD-9BAE-29878319CDA4}" dt="2022-06-12T21:30:58.175" v="21723" actId="164"/>
          <ac:spMkLst>
            <pc:docMk/>
            <pc:sldMk cId="2065507907" sldId="296"/>
            <ac:spMk id="14" creationId="{13D914ED-5051-E42E-67AF-A2966E2614C0}"/>
          </ac:spMkLst>
        </pc:spChg>
        <pc:spChg chg="mod">
          <ac:chgData name="Morales, Misael M" userId="1d0ead06-f695-4fa0-9a14-d29dc7a06678" providerId="ADAL" clId="{A932F47C-E76D-48AD-9BAE-29878319CDA4}" dt="2022-06-11T01:32:27.073" v="5819"/>
          <ac:spMkLst>
            <pc:docMk/>
            <pc:sldMk cId="2065507907" sldId="296"/>
            <ac:spMk id="14" creationId="{5FF18FAB-FF03-FD9B-A8E6-2725DBDB0083}"/>
          </ac:spMkLst>
        </pc:spChg>
        <pc:spChg chg="mod">
          <ac:chgData name="Morales, Misael M" userId="1d0ead06-f695-4fa0-9a14-d29dc7a06678" providerId="ADAL" clId="{A932F47C-E76D-48AD-9BAE-29878319CDA4}" dt="2022-06-11T01:32:27.073" v="5819"/>
          <ac:spMkLst>
            <pc:docMk/>
            <pc:sldMk cId="2065507907" sldId="296"/>
            <ac:spMk id="16" creationId="{2094AA57-2D8C-999B-FA4E-392E9E15595E}"/>
          </ac:spMkLst>
        </pc:spChg>
        <pc:spChg chg="mod">
          <ac:chgData name="Morales, Misael M" userId="1d0ead06-f695-4fa0-9a14-d29dc7a06678" providerId="ADAL" clId="{A932F47C-E76D-48AD-9BAE-29878319CDA4}" dt="2022-06-11T01:32:27.073" v="5819"/>
          <ac:spMkLst>
            <pc:docMk/>
            <pc:sldMk cId="2065507907" sldId="296"/>
            <ac:spMk id="18" creationId="{8DE44372-79E9-7B2E-1317-97F5CF4BA459}"/>
          </ac:spMkLst>
        </pc:spChg>
        <pc:spChg chg="mod">
          <ac:chgData name="Morales, Misael M" userId="1d0ead06-f695-4fa0-9a14-d29dc7a06678" providerId="ADAL" clId="{A932F47C-E76D-48AD-9BAE-29878319CDA4}" dt="2022-06-11T01:32:27.073" v="5819"/>
          <ac:spMkLst>
            <pc:docMk/>
            <pc:sldMk cId="2065507907" sldId="296"/>
            <ac:spMk id="20" creationId="{6B40B8C3-CE1B-3915-61CC-58348C2374D8}"/>
          </ac:spMkLst>
        </pc:spChg>
        <pc:spChg chg="mod">
          <ac:chgData name="Morales, Misael M" userId="1d0ead06-f695-4fa0-9a14-d29dc7a06678" providerId="ADAL" clId="{A932F47C-E76D-48AD-9BAE-29878319CDA4}" dt="2022-06-11T01:32:27.073" v="5819"/>
          <ac:spMkLst>
            <pc:docMk/>
            <pc:sldMk cId="2065507907" sldId="296"/>
            <ac:spMk id="22" creationId="{344C3029-BCB5-31FF-13E4-C8B8AC842CAF}"/>
          </ac:spMkLst>
        </pc:spChg>
        <pc:spChg chg="mod">
          <ac:chgData name="Morales, Misael M" userId="1d0ead06-f695-4fa0-9a14-d29dc7a06678" providerId="ADAL" clId="{A932F47C-E76D-48AD-9BAE-29878319CDA4}" dt="2022-06-11T01:32:27.073" v="5819"/>
          <ac:spMkLst>
            <pc:docMk/>
            <pc:sldMk cId="2065507907" sldId="296"/>
            <ac:spMk id="24" creationId="{9464A37E-BA3C-3DE2-EF76-15FB5C785616}"/>
          </ac:spMkLst>
        </pc:spChg>
        <pc:grpChg chg="add mod">
          <ac:chgData name="Morales, Misael M" userId="1d0ead06-f695-4fa0-9a14-d29dc7a06678" providerId="ADAL" clId="{A932F47C-E76D-48AD-9BAE-29878319CDA4}" dt="2022-06-12T21:30:00.260" v="21664" actId="1076"/>
          <ac:grpSpMkLst>
            <pc:docMk/>
            <pc:sldMk cId="2065507907" sldId="296"/>
            <ac:grpSpMk id="3" creationId="{92E16F25-024F-AE82-2817-2D20A6AEA39D}"/>
          </ac:grpSpMkLst>
        </pc:grpChg>
        <pc:grpChg chg="add del mod">
          <ac:chgData name="Morales, Misael M" userId="1d0ead06-f695-4fa0-9a14-d29dc7a06678" providerId="ADAL" clId="{A932F47C-E76D-48AD-9BAE-29878319CDA4}" dt="2022-06-11T01:32:31.371" v="5820" actId="21"/>
          <ac:grpSpMkLst>
            <pc:docMk/>
            <pc:sldMk cId="2065507907" sldId="296"/>
            <ac:grpSpMk id="7" creationId="{099F9CF5-3AE3-66EB-DB93-23327F6B9062}"/>
          </ac:grpSpMkLst>
        </pc:grpChg>
        <pc:grpChg chg="add mod">
          <ac:chgData name="Morales, Misael M" userId="1d0ead06-f695-4fa0-9a14-d29dc7a06678" providerId="ADAL" clId="{A932F47C-E76D-48AD-9BAE-29878319CDA4}" dt="2022-06-12T21:30:28.683" v="21695" actId="1076"/>
          <ac:grpSpMkLst>
            <pc:docMk/>
            <pc:sldMk cId="2065507907" sldId="296"/>
            <ac:grpSpMk id="7" creationId="{C83C62D4-CBDF-E8C1-58CA-2892757FB455}"/>
          </ac:grpSpMkLst>
        </pc:grpChg>
        <pc:grpChg chg="add mod">
          <ac:chgData name="Morales, Misael M" userId="1d0ead06-f695-4fa0-9a14-d29dc7a06678" providerId="ADAL" clId="{A932F47C-E76D-48AD-9BAE-29878319CDA4}" dt="2022-06-12T21:30:58.175" v="21723" actId="164"/>
          <ac:grpSpMkLst>
            <pc:docMk/>
            <pc:sldMk cId="2065507907" sldId="296"/>
            <ac:grpSpMk id="8" creationId="{0E7F46CA-A5C4-6520-C2CA-49ABFB16F805}"/>
          </ac:grpSpMkLst>
        </pc:grpChg>
        <pc:grpChg chg="mod">
          <ac:chgData name="Morales, Misael M" userId="1d0ead06-f695-4fa0-9a14-d29dc7a06678" providerId="ADAL" clId="{A932F47C-E76D-48AD-9BAE-29878319CDA4}" dt="2022-06-11T01:32:27.073" v="5819"/>
          <ac:grpSpMkLst>
            <pc:docMk/>
            <pc:sldMk cId="2065507907" sldId="296"/>
            <ac:grpSpMk id="8" creationId="{2B70A24E-D26E-5F3F-F055-B4DF5B036790}"/>
          </ac:grpSpMkLst>
        </pc:grpChg>
        <pc:grpChg chg="mod">
          <ac:chgData name="Morales, Misael M" userId="1d0ead06-f695-4fa0-9a14-d29dc7a06678" providerId="ADAL" clId="{A932F47C-E76D-48AD-9BAE-29878319CDA4}" dt="2022-06-11T01:32:27.073" v="5819"/>
          <ac:grpSpMkLst>
            <pc:docMk/>
            <pc:sldMk cId="2065507907" sldId="296"/>
            <ac:grpSpMk id="9" creationId="{ED5F972A-D83C-23F2-7735-B28916C2A28D}"/>
          </ac:grpSpMkLst>
        </pc:grpChg>
        <pc:grpChg chg="mod">
          <ac:chgData name="Morales, Misael M" userId="1d0ead06-f695-4fa0-9a14-d29dc7a06678" providerId="ADAL" clId="{A932F47C-E76D-48AD-9BAE-29878319CDA4}" dt="2022-06-11T01:32:27.073" v="5819"/>
          <ac:grpSpMkLst>
            <pc:docMk/>
            <pc:sldMk cId="2065507907" sldId="296"/>
            <ac:grpSpMk id="10" creationId="{53FDAAED-EB88-88DC-DCE0-01B1700B27D2}"/>
          </ac:grpSpMkLst>
        </pc:grpChg>
        <pc:grpChg chg="mod">
          <ac:chgData name="Morales, Misael M" userId="1d0ead06-f695-4fa0-9a14-d29dc7a06678" providerId="ADAL" clId="{A932F47C-E76D-48AD-9BAE-29878319CDA4}" dt="2022-06-11T01:32:27.073" v="5819"/>
          <ac:grpSpMkLst>
            <pc:docMk/>
            <pc:sldMk cId="2065507907" sldId="296"/>
            <ac:grpSpMk id="12" creationId="{25561C67-2094-5C8B-FBD8-93BA639C3CF2}"/>
          </ac:grpSpMkLst>
        </pc:grpChg>
        <pc:grpChg chg="mod">
          <ac:chgData name="Morales, Misael M" userId="1d0ead06-f695-4fa0-9a14-d29dc7a06678" providerId="ADAL" clId="{A932F47C-E76D-48AD-9BAE-29878319CDA4}" dt="2022-06-11T01:32:27.073" v="5819"/>
          <ac:grpSpMkLst>
            <pc:docMk/>
            <pc:sldMk cId="2065507907" sldId="296"/>
            <ac:grpSpMk id="13" creationId="{D2807F0B-2836-4498-A134-C6912B6F9F26}"/>
          </ac:grpSpMkLst>
        </pc:grpChg>
        <pc:grpChg chg="mod">
          <ac:chgData name="Morales, Misael M" userId="1d0ead06-f695-4fa0-9a14-d29dc7a06678" providerId="ADAL" clId="{A932F47C-E76D-48AD-9BAE-29878319CDA4}" dt="2022-06-11T01:32:27.073" v="5819"/>
          <ac:grpSpMkLst>
            <pc:docMk/>
            <pc:sldMk cId="2065507907" sldId="296"/>
            <ac:grpSpMk id="21" creationId="{C84DBAE0-EE69-94E4-7D27-CECD78D57C05}"/>
          </ac:grpSpMkLst>
        </pc:grpChg>
        <pc:grpChg chg="add mod">
          <ac:chgData name="Morales, Misael M" userId="1d0ead06-f695-4fa0-9a14-d29dc7a06678" providerId="ADAL" clId="{A932F47C-E76D-48AD-9BAE-29878319CDA4}" dt="2022-06-12T21:30:58.175" v="21723" actId="164"/>
          <ac:grpSpMkLst>
            <pc:docMk/>
            <pc:sldMk cId="2065507907" sldId="296"/>
            <ac:grpSpMk id="27" creationId="{0EFB6C33-B1AC-F4E3-D6B6-377E9C22ACCB}"/>
          </ac:grpSpMkLst>
        </pc:grpChg>
        <pc:picChg chg="add del mod">
          <ac:chgData name="Morales, Misael M" userId="1d0ead06-f695-4fa0-9a14-d29dc7a06678" providerId="ADAL" clId="{A932F47C-E76D-48AD-9BAE-29878319CDA4}" dt="2022-06-11T01:33:13.720" v="5834" actId="478"/>
          <ac:picMkLst>
            <pc:docMk/>
            <pc:sldMk cId="2065507907" sldId="296"/>
            <ac:picMk id="3" creationId="{76652C25-5AEA-75C8-05E1-F4E358BD360F}"/>
          </ac:picMkLst>
        </pc:picChg>
        <pc:picChg chg="add mod">
          <ac:chgData name="Morales, Misael M" userId="1d0ead06-f695-4fa0-9a14-d29dc7a06678" providerId="ADAL" clId="{A932F47C-E76D-48AD-9BAE-29878319CDA4}" dt="2022-06-12T21:29:57.618" v="21663" actId="164"/>
          <ac:picMkLst>
            <pc:docMk/>
            <pc:sldMk cId="2065507907" sldId="296"/>
            <ac:picMk id="4" creationId="{7A300B05-0EF7-8CA7-BA59-1E00A1E7864A}"/>
          </ac:picMkLst>
        </pc:picChg>
        <pc:picChg chg="add mod">
          <ac:chgData name="Morales, Misael M" userId="1d0ead06-f695-4fa0-9a14-d29dc7a06678" providerId="ADAL" clId="{A932F47C-E76D-48AD-9BAE-29878319CDA4}" dt="2022-06-12T21:30:27.127" v="21694" actId="164"/>
          <ac:picMkLst>
            <pc:docMk/>
            <pc:sldMk cId="2065507907" sldId="296"/>
            <ac:picMk id="5" creationId="{366E0D29-1EB3-E812-249E-104506DCE05B}"/>
          </ac:picMkLst>
        </pc:picChg>
        <pc:picChg chg="mod">
          <ac:chgData name="Morales, Misael M" userId="1d0ead06-f695-4fa0-9a14-d29dc7a06678" providerId="ADAL" clId="{A932F47C-E76D-48AD-9BAE-29878319CDA4}" dt="2022-06-11T01:32:27.073" v="5819"/>
          <ac:picMkLst>
            <pc:docMk/>
            <pc:sldMk cId="2065507907" sldId="296"/>
            <ac:picMk id="11" creationId="{CB49147E-69A7-3121-D378-AFB772A2ED05}"/>
          </ac:picMkLst>
        </pc:picChg>
        <pc:picChg chg="mod">
          <ac:chgData name="Morales, Misael M" userId="1d0ead06-f695-4fa0-9a14-d29dc7a06678" providerId="ADAL" clId="{A932F47C-E76D-48AD-9BAE-29878319CDA4}" dt="2022-06-11T01:32:27.073" v="5819"/>
          <ac:picMkLst>
            <pc:docMk/>
            <pc:sldMk cId="2065507907" sldId="296"/>
            <ac:picMk id="19" creationId="{1DF38DC1-51F9-A366-51BA-B02C686830EA}"/>
          </ac:picMkLst>
        </pc:picChg>
        <pc:picChg chg="mod">
          <ac:chgData name="Morales, Misael M" userId="1d0ead06-f695-4fa0-9a14-d29dc7a06678" providerId="ADAL" clId="{A932F47C-E76D-48AD-9BAE-29878319CDA4}" dt="2022-06-11T01:32:27.073" v="5819"/>
          <ac:picMkLst>
            <pc:docMk/>
            <pc:sldMk cId="2065507907" sldId="296"/>
            <ac:picMk id="23" creationId="{DB6DEB9C-D038-413D-6159-02DB045EAEDC}"/>
          </ac:picMkLst>
        </pc:picChg>
        <pc:picChg chg="add mod">
          <ac:chgData name="Morales, Misael M" userId="1d0ead06-f695-4fa0-9a14-d29dc7a06678" providerId="ADAL" clId="{A932F47C-E76D-48AD-9BAE-29878319CDA4}" dt="2022-06-11T01:33:22.262" v="5838" actId="164"/>
          <ac:picMkLst>
            <pc:docMk/>
            <pc:sldMk cId="2065507907" sldId="296"/>
            <ac:picMk id="25" creationId="{1BE041BC-CCF6-3BAE-15DF-A29DB00DEC89}"/>
          </ac:picMkLst>
        </pc:picChg>
        <pc:picChg chg="add mod">
          <ac:chgData name="Morales, Misael M" userId="1d0ead06-f695-4fa0-9a14-d29dc7a06678" providerId="ADAL" clId="{A932F47C-E76D-48AD-9BAE-29878319CDA4}" dt="2022-06-11T01:33:22.262" v="5838" actId="164"/>
          <ac:picMkLst>
            <pc:docMk/>
            <pc:sldMk cId="2065507907" sldId="296"/>
            <ac:picMk id="26" creationId="{8A961584-F3B3-3E31-E52D-FE7979D6956A}"/>
          </ac:picMkLst>
        </pc:picChg>
        <pc:cxnChg chg="mod">
          <ac:chgData name="Morales, Misael M" userId="1d0ead06-f695-4fa0-9a14-d29dc7a06678" providerId="ADAL" clId="{A932F47C-E76D-48AD-9BAE-29878319CDA4}" dt="2022-06-11T01:32:27.073" v="5819"/>
          <ac:cxnSpMkLst>
            <pc:docMk/>
            <pc:sldMk cId="2065507907" sldId="296"/>
            <ac:cxnSpMk id="15" creationId="{6A08A65C-4B07-4812-B143-83537FF83CD3}"/>
          </ac:cxnSpMkLst>
        </pc:cxnChg>
        <pc:cxnChg chg="mod">
          <ac:chgData name="Morales, Misael M" userId="1d0ead06-f695-4fa0-9a14-d29dc7a06678" providerId="ADAL" clId="{A932F47C-E76D-48AD-9BAE-29878319CDA4}" dt="2022-06-11T01:32:27.073" v="5819"/>
          <ac:cxnSpMkLst>
            <pc:docMk/>
            <pc:sldMk cId="2065507907" sldId="296"/>
            <ac:cxnSpMk id="17" creationId="{DFA32DD9-E5D4-67CA-3508-A030D56B39AF}"/>
          </ac:cxnSpMkLst>
        </pc:cxnChg>
      </pc:sldChg>
      <pc:sldChg chg="addSp delSp modSp new mod modNotesTx">
        <pc:chgData name="Morales, Misael M" userId="1d0ead06-f695-4fa0-9a14-d29dc7a06678" providerId="ADAL" clId="{A932F47C-E76D-48AD-9BAE-29878319CDA4}" dt="2022-06-12T21:34:25.301" v="22012" actId="20577"/>
        <pc:sldMkLst>
          <pc:docMk/>
          <pc:sldMk cId="2243622795" sldId="297"/>
        </pc:sldMkLst>
        <pc:spChg chg="add mod">
          <ac:chgData name="Morales, Misael M" userId="1d0ead06-f695-4fa0-9a14-d29dc7a06678" providerId="ADAL" clId="{A932F47C-E76D-48AD-9BAE-29878319CDA4}" dt="2022-06-12T21:34:25.301" v="22012" actId="20577"/>
          <ac:spMkLst>
            <pc:docMk/>
            <pc:sldMk cId="2243622795" sldId="297"/>
            <ac:spMk id="8" creationId="{98991B00-6CFC-572F-69EF-5D483D345DEA}"/>
          </ac:spMkLst>
        </pc:spChg>
        <pc:spChg chg="add mod">
          <ac:chgData name="Morales, Misael M" userId="1d0ead06-f695-4fa0-9a14-d29dc7a06678" providerId="ADAL" clId="{A932F47C-E76D-48AD-9BAE-29878319CDA4}" dt="2022-06-12T21:32:12.893" v="21839" actId="164"/>
          <ac:spMkLst>
            <pc:docMk/>
            <pc:sldMk cId="2243622795" sldId="297"/>
            <ac:spMk id="9" creationId="{47751D69-B5BE-94A9-204F-45252CA3658C}"/>
          </ac:spMkLst>
        </pc:spChg>
        <pc:spChg chg="mod">
          <ac:chgData name="Morales, Misael M" userId="1d0ead06-f695-4fa0-9a14-d29dc7a06678" providerId="ADAL" clId="{A932F47C-E76D-48AD-9BAE-29878319CDA4}" dt="2022-06-11T01:32:36.003" v="5823" actId="165"/>
          <ac:spMkLst>
            <pc:docMk/>
            <pc:sldMk cId="2243622795" sldId="297"/>
            <ac:spMk id="9" creationId="{BA31C075-D6F6-D4E4-2564-FA87D8DC54C6}"/>
          </ac:spMkLst>
        </pc:spChg>
        <pc:spChg chg="add mod">
          <ac:chgData name="Morales, Misael M" userId="1d0ead06-f695-4fa0-9a14-d29dc7a06678" providerId="ADAL" clId="{A932F47C-E76D-48AD-9BAE-29878319CDA4}" dt="2022-06-12T21:32:10.058" v="21838" actId="164"/>
          <ac:spMkLst>
            <pc:docMk/>
            <pc:sldMk cId="2243622795" sldId="297"/>
            <ac:spMk id="10" creationId="{CF62E1A4-90C5-AE01-5B2D-4E56B8EF2D2D}"/>
          </ac:spMkLst>
        </pc:spChg>
        <pc:spChg chg="mod">
          <ac:chgData name="Morales, Misael M" userId="1d0ead06-f695-4fa0-9a14-d29dc7a06678" providerId="ADAL" clId="{A932F47C-E76D-48AD-9BAE-29878319CDA4}" dt="2022-06-11T01:32:36.003" v="5823" actId="165"/>
          <ac:spMkLst>
            <pc:docMk/>
            <pc:sldMk cId="2243622795" sldId="297"/>
            <ac:spMk id="11" creationId="{72169868-D8F7-3690-ED9A-99EEF756F8A7}"/>
          </ac:spMkLst>
        </pc:spChg>
        <pc:spChg chg="mod">
          <ac:chgData name="Morales, Misael M" userId="1d0ead06-f695-4fa0-9a14-d29dc7a06678" providerId="ADAL" clId="{A932F47C-E76D-48AD-9BAE-29878319CDA4}" dt="2022-06-11T01:32:36.003" v="5823" actId="165"/>
          <ac:spMkLst>
            <pc:docMk/>
            <pc:sldMk cId="2243622795" sldId="297"/>
            <ac:spMk id="13" creationId="{8CE265EB-5F21-6F06-200A-53A05B6977DE}"/>
          </ac:spMkLst>
        </pc:spChg>
        <pc:spChg chg="del mod topLvl">
          <ac:chgData name="Morales, Misael M" userId="1d0ead06-f695-4fa0-9a14-d29dc7a06678" providerId="ADAL" clId="{A932F47C-E76D-48AD-9BAE-29878319CDA4}" dt="2022-06-11T01:32:43.516" v="5828" actId="478"/>
          <ac:spMkLst>
            <pc:docMk/>
            <pc:sldMk cId="2243622795" sldId="297"/>
            <ac:spMk id="15" creationId="{A6A2F324-029B-B353-FE16-751D3873177E}"/>
          </ac:spMkLst>
        </pc:spChg>
        <pc:spChg chg="mod">
          <ac:chgData name="Morales, Misael M" userId="1d0ead06-f695-4fa0-9a14-d29dc7a06678" providerId="ADAL" clId="{A932F47C-E76D-48AD-9BAE-29878319CDA4}" dt="2022-06-11T01:32:36.003" v="5823" actId="165"/>
          <ac:spMkLst>
            <pc:docMk/>
            <pc:sldMk cId="2243622795" sldId="297"/>
            <ac:spMk id="17" creationId="{9066922A-929C-79BA-C9FA-586369E0D623}"/>
          </ac:spMkLst>
        </pc:spChg>
        <pc:spChg chg="mod">
          <ac:chgData name="Morales, Misael M" userId="1d0ead06-f695-4fa0-9a14-d29dc7a06678" providerId="ADAL" clId="{A932F47C-E76D-48AD-9BAE-29878319CDA4}" dt="2022-06-11T01:32:36.003" v="5823" actId="165"/>
          <ac:spMkLst>
            <pc:docMk/>
            <pc:sldMk cId="2243622795" sldId="297"/>
            <ac:spMk id="19" creationId="{BAD79CA2-ADB7-E38E-54EF-7C7664F08969}"/>
          </ac:spMkLst>
        </pc:spChg>
        <pc:spChg chg="add mod">
          <ac:chgData name="Morales, Misael M" userId="1d0ead06-f695-4fa0-9a14-d29dc7a06678" providerId="ADAL" clId="{A932F47C-E76D-48AD-9BAE-29878319CDA4}" dt="2022-06-11T01:34:20.939" v="5881" actId="20577"/>
          <ac:spMkLst>
            <pc:docMk/>
            <pc:sldMk cId="2243622795" sldId="297"/>
            <ac:spMk id="20" creationId="{2FECFF5E-2433-DD2E-5F99-8368966278B8}"/>
          </ac:spMkLst>
        </pc:spChg>
        <pc:spChg chg="add mod">
          <ac:chgData name="Morales, Misael M" userId="1d0ead06-f695-4fa0-9a14-d29dc7a06678" providerId="ADAL" clId="{A932F47C-E76D-48AD-9BAE-29878319CDA4}" dt="2022-06-11T01:45:56.683" v="6356" actId="20577"/>
          <ac:spMkLst>
            <pc:docMk/>
            <pc:sldMk cId="2243622795" sldId="297"/>
            <ac:spMk id="21" creationId="{243F679A-ED76-6E17-527A-20ED9FD7A5C4}"/>
          </ac:spMkLst>
        </pc:spChg>
        <pc:spChg chg="add del">
          <ac:chgData name="Morales, Misael M" userId="1d0ead06-f695-4fa0-9a14-d29dc7a06678" providerId="ADAL" clId="{A932F47C-E76D-48AD-9BAE-29878319CDA4}" dt="2022-06-11T01:35:20.961" v="5989" actId="478"/>
          <ac:spMkLst>
            <pc:docMk/>
            <pc:sldMk cId="2243622795" sldId="297"/>
            <ac:spMk id="23" creationId="{4C5FC088-67F2-05CB-C648-935A688306AB}"/>
          </ac:spMkLst>
        </pc:spChg>
        <pc:grpChg chg="add del mod">
          <ac:chgData name="Morales, Misael M" userId="1d0ead06-f695-4fa0-9a14-d29dc7a06678" providerId="ADAL" clId="{A932F47C-E76D-48AD-9BAE-29878319CDA4}" dt="2022-06-11T01:32:36.003" v="5823" actId="165"/>
          <ac:grpSpMkLst>
            <pc:docMk/>
            <pc:sldMk cId="2243622795" sldId="297"/>
            <ac:grpSpMk id="2" creationId="{664729ED-8C0C-E777-06A9-DBB0BA9BCF2C}"/>
          </ac:grpSpMkLst>
        </pc:grpChg>
        <pc:grpChg chg="add mod">
          <ac:chgData name="Morales, Misael M" userId="1d0ead06-f695-4fa0-9a14-d29dc7a06678" providerId="ADAL" clId="{A932F47C-E76D-48AD-9BAE-29878319CDA4}" dt="2022-06-12T21:32:30.660" v="21842" actId="1076"/>
          <ac:grpSpMkLst>
            <pc:docMk/>
            <pc:sldMk cId="2243622795" sldId="297"/>
            <ac:grpSpMk id="2" creationId="{DC627AC9-2913-0CE1-CD82-671F9F2B0650}"/>
          </ac:grpSpMkLst>
        </pc:grpChg>
        <pc:grpChg chg="del mod topLvl">
          <ac:chgData name="Morales, Misael M" userId="1d0ead06-f695-4fa0-9a14-d29dc7a06678" providerId="ADAL" clId="{A932F47C-E76D-48AD-9BAE-29878319CDA4}" dt="2022-06-11T01:32:38.643" v="5825" actId="478"/>
          <ac:grpSpMkLst>
            <pc:docMk/>
            <pc:sldMk cId="2243622795" sldId="297"/>
            <ac:grpSpMk id="3" creationId="{94362455-4F4B-F672-B7D4-C655B6D5C616}"/>
          </ac:grpSpMkLst>
        </pc:grpChg>
        <pc:grpChg chg="add mod">
          <ac:chgData name="Morales, Misael M" userId="1d0ead06-f695-4fa0-9a14-d29dc7a06678" providerId="ADAL" clId="{A932F47C-E76D-48AD-9BAE-29878319CDA4}" dt="2022-06-12T21:32:12.893" v="21839" actId="164"/>
          <ac:grpSpMkLst>
            <pc:docMk/>
            <pc:sldMk cId="2243622795" sldId="297"/>
            <ac:grpSpMk id="3" creationId="{DF12069D-6913-5652-F2F4-9B6931174CB0}"/>
          </ac:grpSpMkLst>
        </pc:grpChg>
        <pc:grpChg chg="del mod topLvl">
          <ac:chgData name="Morales, Misael M" userId="1d0ead06-f695-4fa0-9a14-d29dc7a06678" providerId="ADAL" clId="{A932F47C-E76D-48AD-9BAE-29878319CDA4}" dt="2022-06-11T01:32:43.516" v="5828" actId="478"/>
          <ac:grpSpMkLst>
            <pc:docMk/>
            <pc:sldMk cId="2243622795" sldId="297"/>
            <ac:grpSpMk id="4" creationId="{040D4DC8-1F40-ED19-E64D-F084B59AA90D}"/>
          </ac:grpSpMkLst>
        </pc:grpChg>
        <pc:grpChg chg="del mod topLvl">
          <ac:chgData name="Morales, Misael M" userId="1d0ead06-f695-4fa0-9a14-d29dc7a06678" providerId="ADAL" clId="{A932F47C-E76D-48AD-9BAE-29878319CDA4}" dt="2022-06-11T01:32:38.296" v="5824" actId="478"/>
          <ac:grpSpMkLst>
            <pc:docMk/>
            <pc:sldMk cId="2243622795" sldId="297"/>
            <ac:grpSpMk id="5" creationId="{8DAB1C6A-6269-F822-7950-9AC69500307A}"/>
          </ac:grpSpMkLst>
        </pc:grpChg>
        <pc:grpChg chg="del mod topLvl">
          <ac:chgData name="Morales, Misael M" userId="1d0ead06-f695-4fa0-9a14-d29dc7a06678" providerId="ADAL" clId="{A932F47C-E76D-48AD-9BAE-29878319CDA4}" dt="2022-06-11T01:32:39.903" v="5826" actId="478"/>
          <ac:grpSpMkLst>
            <pc:docMk/>
            <pc:sldMk cId="2243622795" sldId="297"/>
            <ac:grpSpMk id="7" creationId="{2CDFEB15-650F-4032-4818-BD1B9AFEB6B0}"/>
          </ac:grpSpMkLst>
        </pc:grpChg>
        <pc:grpChg chg="mod">
          <ac:chgData name="Morales, Misael M" userId="1d0ead06-f695-4fa0-9a14-d29dc7a06678" providerId="ADAL" clId="{A932F47C-E76D-48AD-9BAE-29878319CDA4}" dt="2022-06-11T01:32:36.003" v="5823" actId="165"/>
          <ac:grpSpMkLst>
            <pc:docMk/>
            <pc:sldMk cId="2243622795" sldId="297"/>
            <ac:grpSpMk id="8" creationId="{8DFBD0B9-BCDE-6BEB-C75D-401D2C69C099}"/>
          </ac:grpSpMkLst>
        </pc:grpChg>
        <pc:grpChg chg="mod">
          <ac:chgData name="Morales, Misael M" userId="1d0ead06-f695-4fa0-9a14-d29dc7a06678" providerId="ADAL" clId="{A932F47C-E76D-48AD-9BAE-29878319CDA4}" dt="2022-06-11T01:32:36.003" v="5823" actId="165"/>
          <ac:grpSpMkLst>
            <pc:docMk/>
            <pc:sldMk cId="2243622795" sldId="297"/>
            <ac:grpSpMk id="16" creationId="{1CC6C627-C61D-A5B6-5ABF-A71BB1C3F7B2}"/>
          </ac:grpSpMkLst>
        </pc:grpChg>
        <pc:grpChg chg="add mod">
          <ac:chgData name="Morales, Misael M" userId="1d0ead06-f695-4fa0-9a14-d29dc7a06678" providerId="ADAL" clId="{A932F47C-E76D-48AD-9BAE-29878319CDA4}" dt="2022-06-12T21:32:12.893" v="21839" actId="164"/>
          <ac:grpSpMkLst>
            <pc:docMk/>
            <pc:sldMk cId="2243622795" sldId="297"/>
            <ac:grpSpMk id="27" creationId="{E5D694BC-1B23-8C87-2897-6FF6EE5E0193}"/>
          </ac:grpSpMkLst>
        </pc:grpChg>
        <pc:picChg chg="del mod topLvl modCrop">
          <ac:chgData name="Morales, Misael M" userId="1d0ead06-f695-4fa0-9a14-d29dc7a06678" providerId="ADAL" clId="{A932F47C-E76D-48AD-9BAE-29878319CDA4}" dt="2022-06-11T01:33:11.477" v="5833" actId="21"/>
          <ac:picMkLst>
            <pc:docMk/>
            <pc:sldMk cId="2243622795" sldId="297"/>
            <ac:picMk id="6" creationId="{22593F64-542B-89CD-E4F6-790FAA0434F3}"/>
          </ac:picMkLst>
        </pc:picChg>
        <pc:picChg chg="del mod topLvl modCrop">
          <ac:chgData name="Morales, Misael M" userId="1d0ead06-f695-4fa0-9a14-d29dc7a06678" providerId="ADAL" clId="{A932F47C-E76D-48AD-9BAE-29878319CDA4}" dt="2022-06-11T01:33:11.477" v="5833" actId="21"/>
          <ac:picMkLst>
            <pc:docMk/>
            <pc:sldMk cId="2243622795" sldId="297"/>
            <ac:picMk id="14" creationId="{D4E489AD-E4B3-E179-A4B8-F33D96C3CFF9}"/>
          </ac:picMkLst>
        </pc:picChg>
        <pc:picChg chg="mod">
          <ac:chgData name="Morales, Misael M" userId="1d0ead06-f695-4fa0-9a14-d29dc7a06678" providerId="ADAL" clId="{A932F47C-E76D-48AD-9BAE-29878319CDA4}" dt="2022-06-11T01:32:36.003" v="5823" actId="165"/>
          <ac:picMkLst>
            <pc:docMk/>
            <pc:sldMk cId="2243622795" sldId="297"/>
            <ac:picMk id="18" creationId="{2363E0AB-93A6-C011-3D20-2A74E58A8083}"/>
          </ac:picMkLst>
        </pc:picChg>
        <pc:picChg chg="add mod">
          <ac:chgData name="Morales, Misael M" userId="1d0ead06-f695-4fa0-9a14-d29dc7a06678" providerId="ADAL" clId="{A932F47C-E76D-48AD-9BAE-29878319CDA4}" dt="2022-06-12T21:32:10.058" v="21838" actId="164"/>
          <ac:picMkLst>
            <pc:docMk/>
            <pc:sldMk cId="2243622795" sldId="297"/>
            <ac:picMk id="24" creationId="{CF130665-C461-27F5-60D6-25FC19BB64B6}"/>
          </ac:picMkLst>
        </pc:picChg>
        <pc:picChg chg="add mod">
          <ac:chgData name="Morales, Misael M" userId="1d0ead06-f695-4fa0-9a14-d29dc7a06678" providerId="ADAL" clId="{A932F47C-E76D-48AD-9BAE-29878319CDA4}" dt="2022-06-11T01:44:52.452" v="6302" actId="164"/>
          <ac:picMkLst>
            <pc:docMk/>
            <pc:sldMk cId="2243622795" sldId="297"/>
            <ac:picMk id="25" creationId="{7A29A0D6-F2E6-5C9D-ADBD-DDD436184D57}"/>
          </ac:picMkLst>
        </pc:picChg>
        <pc:picChg chg="add mod">
          <ac:chgData name="Morales, Misael M" userId="1d0ead06-f695-4fa0-9a14-d29dc7a06678" providerId="ADAL" clId="{A932F47C-E76D-48AD-9BAE-29878319CDA4}" dt="2022-06-11T01:44:52.452" v="6302" actId="164"/>
          <ac:picMkLst>
            <pc:docMk/>
            <pc:sldMk cId="2243622795" sldId="297"/>
            <ac:picMk id="26" creationId="{EA9084E9-ED53-3DA5-81D5-EBDD0B8114D9}"/>
          </ac:picMkLst>
        </pc:picChg>
        <pc:cxnChg chg="mod">
          <ac:chgData name="Morales, Misael M" userId="1d0ead06-f695-4fa0-9a14-d29dc7a06678" providerId="ADAL" clId="{A932F47C-E76D-48AD-9BAE-29878319CDA4}" dt="2022-06-11T01:32:36.003" v="5823" actId="165"/>
          <ac:cxnSpMkLst>
            <pc:docMk/>
            <pc:sldMk cId="2243622795" sldId="297"/>
            <ac:cxnSpMk id="10" creationId="{ED5A8077-5661-C007-9C58-AF49DF7E054D}"/>
          </ac:cxnSpMkLst>
        </pc:cxnChg>
        <pc:cxnChg chg="mod">
          <ac:chgData name="Morales, Misael M" userId="1d0ead06-f695-4fa0-9a14-d29dc7a06678" providerId="ADAL" clId="{A932F47C-E76D-48AD-9BAE-29878319CDA4}" dt="2022-06-11T01:32:38.296" v="5824" actId="478"/>
          <ac:cxnSpMkLst>
            <pc:docMk/>
            <pc:sldMk cId="2243622795" sldId="297"/>
            <ac:cxnSpMk id="12" creationId="{288C661A-991B-7B73-75F2-A30637661DB0}"/>
          </ac:cxnSpMkLst>
        </pc:cxnChg>
      </pc:sldChg>
      <pc:sldChg chg="addSp delSp modSp new del mod">
        <pc:chgData name="Morales, Misael M" userId="1d0ead06-f695-4fa0-9a14-d29dc7a06678" providerId="ADAL" clId="{A932F47C-E76D-48AD-9BAE-29878319CDA4}" dt="2022-06-11T01:31:41.992" v="5794" actId="47"/>
        <pc:sldMkLst>
          <pc:docMk/>
          <pc:sldMk cId="3811498883" sldId="297"/>
        </pc:sldMkLst>
        <pc:spChg chg="add del mod">
          <ac:chgData name="Morales, Misael M" userId="1d0ead06-f695-4fa0-9a14-d29dc7a06678" providerId="ADAL" clId="{A932F47C-E76D-48AD-9BAE-29878319CDA4}" dt="2022-06-11T01:26:57.368" v="5685" actId="21"/>
          <ac:spMkLst>
            <pc:docMk/>
            <pc:sldMk cId="3811498883" sldId="297"/>
            <ac:spMk id="2" creationId="{F1CAFFD5-52A5-AB72-2FD1-A111892C09E4}"/>
          </ac:spMkLst>
        </pc:spChg>
        <pc:spChg chg="add del mod">
          <ac:chgData name="Morales, Misael M" userId="1d0ead06-f695-4fa0-9a14-d29dc7a06678" providerId="ADAL" clId="{A932F47C-E76D-48AD-9BAE-29878319CDA4}" dt="2022-06-11T01:26:57.368" v="5685" actId="21"/>
          <ac:spMkLst>
            <pc:docMk/>
            <pc:sldMk cId="3811498883" sldId="297"/>
            <ac:spMk id="3" creationId="{8AEAF7D9-787A-508D-9E3B-B5D91F92106F}"/>
          </ac:spMkLst>
        </pc:spChg>
        <pc:spChg chg="add del mod">
          <ac:chgData name="Morales, Misael M" userId="1d0ead06-f695-4fa0-9a14-d29dc7a06678" providerId="ADAL" clId="{A932F47C-E76D-48AD-9BAE-29878319CDA4}" dt="2022-06-11T01:26:57.368" v="5685" actId="21"/>
          <ac:spMkLst>
            <pc:docMk/>
            <pc:sldMk cId="3811498883" sldId="297"/>
            <ac:spMk id="4" creationId="{61A9AAEA-586C-38CF-7FB7-162921C78B4D}"/>
          </ac:spMkLst>
        </pc:spChg>
        <pc:spChg chg="add del mod ord">
          <ac:chgData name="Morales, Misael M" userId="1d0ead06-f695-4fa0-9a14-d29dc7a06678" providerId="ADAL" clId="{A932F47C-E76D-48AD-9BAE-29878319CDA4}" dt="2022-06-11T01:26:57.368" v="5685" actId="21"/>
          <ac:spMkLst>
            <pc:docMk/>
            <pc:sldMk cId="3811498883" sldId="297"/>
            <ac:spMk id="5" creationId="{B100914E-839B-8C23-2F5D-DF15DD8BBBD9}"/>
          </ac:spMkLst>
        </pc:spChg>
      </pc:sldChg>
      <pc:sldChg chg="addSp delSp modSp add mod modNotesTx">
        <pc:chgData name="Morales, Misael M" userId="1d0ead06-f695-4fa0-9a14-d29dc7a06678" providerId="ADAL" clId="{A932F47C-E76D-48AD-9BAE-29878319CDA4}" dt="2022-06-12T21:34:30.134" v="22016" actId="20577"/>
        <pc:sldMkLst>
          <pc:docMk/>
          <pc:sldMk cId="1102717836" sldId="298"/>
        </pc:sldMkLst>
        <pc:spChg chg="add mod">
          <ac:chgData name="Morales, Misael M" userId="1d0ead06-f695-4fa0-9a14-d29dc7a06678" providerId="ADAL" clId="{A932F47C-E76D-48AD-9BAE-29878319CDA4}" dt="2022-06-12T21:34:30.134" v="22016" actId="20577"/>
          <ac:spMkLst>
            <pc:docMk/>
            <pc:sldMk cId="1102717836" sldId="298"/>
            <ac:spMk id="7" creationId="{266E33C8-001D-C6A4-ADBB-019B05913FC9}"/>
          </ac:spMkLst>
        </pc:spChg>
        <pc:spChg chg="add mod">
          <ac:chgData name="Morales, Misael M" userId="1d0ead06-f695-4fa0-9a14-d29dc7a06678" providerId="ADAL" clId="{A932F47C-E76D-48AD-9BAE-29878319CDA4}" dt="2022-06-12T21:33:21.286" v="21942" actId="14100"/>
          <ac:spMkLst>
            <pc:docMk/>
            <pc:sldMk cId="1102717836" sldId="298"/>
            <ac:spMk id="8" creationId="{0A10CECD-1439-D84E-5763-02C2AA72A1A2}"/>
          </ac:spMkLst>
        </pc:spChg>
        <pc:spChg chg="mod">
          <ac:chgData name="Morales, Misael M" userId="1d0ead06-f695-4fa0-9a14-d29dc7a06678" providerId="ADAL" clId="{A932F47C-E76D-48AD-9BAE-29878319CDA4}" dt="2022-06-11T01:48:12.382" v="6392" actId="208"/>
          <ac:spMkLst>
            <pc:docMk/>
            <pc:sldMk cId="1102717836" sldId="298"/>
            <ac:spMk id="9" creationId="{2573CB16-2BE2-B7BB-9FC6-3D3B5C8594DA}"/>
          </ac:spMkLst>
        </pc:spChg>
        <pc:spChg chg="add del mod">
          <ac:chgData name="Morales, Misael M" userId="1d0ead06-f695-4fa0-9a14-d29dc7a06678" providerId="ADAL" clId="{A932F47C-E76D-48AD-9BAE-29878319CDA4}" dt="2022-06-12T21:33:30.745" v="21944"/>
          <ac:spMkLst>
            <pc:docMk/>
            <pc:sldMk cId="1102717836" sldId="298"/>
            <ac:spMk id="9" creationId="{EC31F919-5229-E974-197F-85C706F6D449}"/>
          </ac:spMkLst>
        </pc:spChg>
        <pc:spChg chg="add mod">
          <ac:chgData name="Morales, Misael M" userId="1d0ead06-f695-4fa0-9a14-d29dc7a06678" providerId="ADAL" clId="{A932F47C-E76D-48AD-9BAE-29878319CDA4}" dt="2022-06-12T21:34:10.914" v="22008" actId="20577"/>
          <ac:spMkLst>
            <pc:docMk/>
            <pc:sldMk cId="1102717836" sldId="298"/>
            <ac:spMk id="10" creationId="{00429366-91D8-0CAB-0987-C3ADDA4EDD53}"/>
          </ac:spMkLst>
        </pc:spChg>
        <pc:spChg chg="mod">
          <ac:chgData name="Morales, Misael M" userId="1d0ead06-f695-4fa0-9a14-d29dc7a06678" providerId="ADAL" clId="{A932F47C-E76D-48AD-9BAE-29878319CDA4}" dt="2022-06-11T01:46:49.052" v="6377"/>
          <ac:spMkLst>
            <pc:docMk/>
            <pc:sldMk cId="1102717836" sldId="298"/>
            <ac:spMk id="10" creationId="{6D2AAD74-B4E4-909B-3A35-AFA1EDE7A59A}"/>
          </ac:spMkLst>
        </pc:spChg>
        <pc:spChg chg="add mod">
          <ac:chgData name="Morales, Misael M" userId="1d0ead06-f695-4fa0-9a14-d29dc7a06678" providerId="ADAL" clId="{A932F47C-E76D-48AD-9BAE-29878319CDA4}" dt="2022-06-12T21:34:03.615" v="22005" actId="113"/>
          <ac:spMkLst>
            <pc:docMk/>
            <pc:sldMk cId="1102717836" sldId="298"/>
            <ac:spMk id="11" creationId="{820A6E57-8A53-BBB9-53B5-88C9957FC7DB}"/>
          </ac:spMkLst>
        </pc:spChg>
        <pc:spChg chg="mod">
          <ac:chgData name="Morales, Misael M" userId="1d0ead06-f695-4fa0-9a14-d29dc7a06678" providerId="ADAL" clId="{A932F47C-E76D-48AD-9BAE-29878319CDA4}" dt="2022-06-11T01:46:49.052" v="6377"/>
          <ac:spMkLst>
            <pc:docMk/>
            <pc:sldMk cId="1102717836" sldId="298"/>
            <ac:spMk id="11" creationId="{FECADE51-1213-9163-E897-E03ADF48680A}"/>
          </ac:spMkLst>
        </pc:spChg>
        <pc:spChg chg="mod">
          <ac:chgData name="Morales, Misael M" userId="1d0ead06-f695-4fa0-9a14-d29dc7a06678" providerId="ADAL" clId="{A932F47C-E76D-48AD-9BAE-29878319CDA4}" dt="2022-06-11T01:46:49.052" v="6377"/>
          <ac:spMkLst>
            <pc:docMk/>
            <pc:sldMk cId="1102717836" sldId="298"/>
            <ac:spMk id="12" creationId="{543BFE07-1E56-01E5-B66C-129FB0CED424}"/>
          </ac:spMkLst>
        </pc:spChg>
        <pc:spChg chg="mod">
          <ac:chgData name="Morales, Misael M" userId="1d0ead06-f695-4fa0-9a14-d29dc7a06678" providerId="ADAL" clId="{A932F47C-E76D-48AD-9BAE-29878319CDA4}" dt="2022-06-11T01:46:49.052" v="6377"/>
          <ac:spMkLst>
            <pc:docMk/>
            <pc:sldMk cId="1102717836" sldId="298"/>
            <ac:spMk id="13" creationId="{5977D6AD-9793-E173-27C9-DF74EC558FAA}"/>
          </ac:spMkLst>
        </pc:spChg>
        <pc:spChg chg="mod">
          <ac:chgData name="Morales, Misael M" userId="1d0ead06-f695-4fa0-9a14-d29dc7a06678" providerId="ADAL" clId="{A932F47C-E76D-48AD-9BAE-29878319CDA4}" dt="2022-06-11T01:46:49.052" v="6377"/>
          <ac:spMkLst>
            <pc:docMk/>
            <pc:sldMk cId="1102717836" sldId="298"/>
            <ac:spMk id="14" creationId="{2854E0FB-3F75-1FBF-C6BA-0F4F3DF01591}"/>
          </ac:spMkLst>
        </pc:spChg>
        <pc:spChg chg="mod">
          <ac:chgData name="Morales, Misael M" userId="1d0ead06-f695-4fa0-9a14-d29dc7a06678" providerId="ADAL" clId="{A932F47C-E76D-48AD-9BAE-29878319CDA4}" dt="2022-06-11T01:46:49.052" v="6377"/>
          <ac:spMkLst>
            <pc:docMk/>
            <pc:sldMk cId="1102717836" sldId="298"/>
            <ac:spMk id="15" creationId="{CCB2FB7B-7036-79B5-941D-551FA08999EF}"/>
          </ac:spMkLst>
        </pc:spChg>
        <pc:spChg chg="mod">
          <ac:chgData name="Morales, Misael M" userId="1d0ead06-f695-4fa0-9a14-d29dc7a06678" providerId="ADAL" clId="{A932F47C-E76D-48AD-9BAE-29878319CDA4}" dt="2022-06-11T01:46:49.052" v="6377"/>
          <ac:spMkLst>
            <pc:docMk/>
            <pc:sldMk cId="1102717836" sldId="298"/>
            <ac:spMk id="16" creationId="{D2AA6708-5F9E-D65C-32FF-4C855ED69DD1}"/>
          </ac:spMkLst>
        </pc:spChg>
        <pc:spChg chg="mod">
          <ac:chgData name="Morales, Misael M" userId="1d0ead06-f695-4fa0-9a14-d29dc7a06678" providerId="ADAL" clId="{A932F47C-E76D-48AD-9BAE-29878319CDA4}" dt="2022-06-11T01:46:32.089" v="6373" actId="20577"/>
          <ac:spMkLst>
            <pc:docMk/>
            <pc:sldMk cId="1102717836" sldId="298"/>
            <ac:spMk id="20" creationId="{2FECFF5E-2433-DD2E-5F99-8368966278B8}"/>
          </ac:spMkLst>
        </pc:spChg>
        <pc:spChg chg="del">
          <ac:chgData name="Morales, Misael M" userId="1d0ead06-f695-4fa0-9a14-d29dc7a06678" providerId="ADAL" clId="{A932F47C-E76D-48AD-9BAE-29878319CDA4}" dt="2022-06-11T01:46:44.544" v="6376" actId="478"/>
          <ac:spMkLst>
            <pc:docMk/>
            <pc:sldMk cId="1102717836" sldId="298"/>
            <ac:spMk id="21" creationId="{243F679A-ED76-6E17-527A-20ED9FD7A5C4}"/>
          </ac:spMkLst>
        </pc:spChg>
        <pc:spChg chg="mod">
          <ac:chgData name="Morales, Misael M" userId="1d0ead06-f695-4fa0-9a14-d29dc7a06678" providerId="ADAL" clId="{A932F47C-E76D-48AD-9BAE-29878319CDA4}" dt="2022-06-11T01:46:49.052" v="6377"/>
          <ac:spMkLst>
            <pc:docMk/>
            <pc:sldMk cId="1102717836" sldId="298"/>
            <ac:spMk id="22" creationId="{D48BE99A-393B-7280-85AB-24186DEAA566}"/>
          </ac:spMkLst>
        </pc:spChg>
        <pc:spChg chg="mod">
          <ac:chgData name="Morales, Misael M" userId="1d0ead06-f695-4fa0-9a14-d29dc7a06678" providerId="ADAL" clId="{A932F47C-E76D-48AD-9BAE-29878319CDA4}" dt="2022-06-11T01:46:49.052" v="6377"/>
          <ac:spMkLst>
            <pc:docMk/>
            <pc:sldMk cId="1102717836" sldId="298"/>
            <ac:spMk id="23" creationId="{AB016E75-3E00-9833-64A2-040B26DEDAB2}"/>
          </ac:spMkLst>
        </pc:spChg>
        <pc:spChg chg="mod">
          <ac:chgData name="Morales, Misael M" userId="1d0ead06-f695-4fa0-9a14-d29dc7a06678" providerId="ADAL" clId="{A932F47C-E76D-48AD-9BAE-29878319CDA4}" dt="2022-06-11T01:46:49.052" v="6377"/>
          <ac:spMkLst>
            <pc:docMk/>
            <pc:sldMk cId="1102717836" sldId="298"/>
            <ac:spMk id="32" creationId="{A0977883-CF46-928C-162D-CDD4AC7503CA}"/>
          </ac:spMkLst>
        </pc:spChg>
        <pc:spChg chg="mod">
          <ac:chgData name="Morales, Misael M" userId="1d0ead06-f695-4fa0-9a14-d29dc7a06678" providerId="ADAL" clId="{A932F47C-E76D-48AD-9BAE-29878319CDA4}" dt="2022-06-11T01:46:49.052" v="6377"/>
          <ac:spMkLst>
            <pc:docMk/>
            <pc:sldMk cId="1102717836" sldId="298"/>
            <ac:spMk id="33" creationId="{111B4983-D0CD-C566-0AC4-055212F91452}"/>
          </ac:spMkLst>
        </pc:spChg>
        <pc:spChg chg="mod">
          <ac:chgData name="Morales, Misael M" userId="1d0ead06-f695-4fa0-9a14-d29dc7a06678" providerId="ADAL" clId="{A932F47C-E76D-48AD-9BAE-29878319CDA4}" dt="2022-06-11T01:46:49.052" v="6377"/>
          <ac:spMkLst>
            <pc:docMk/>
            <pc:sldMk cId="1102717836" sldId="298"/>
            <ac:spMk id="34" creationId="{67003548-8100-BBD5-CD64-DC2464271D84}"/>
          </ac:spMkLst>
        </pc:spChg>
        <pc:spChg chg="mod">
          <ac:chgData name="Morales, Misael M" userId="1d0ead06-f695-4fa0-9a14-d29dc7a06678" providerId="ADAL" clId="{A932F47C-E76D-48AD-9BAE-29878319CDA4}" dt="2022-06-11T01:46:49.052" v="6377"/>
          <ac:spMkLst>
            <pc:docMk/>
            <pc:sldMk cId="1102717836" sldId="298"/>
            <ac:spMk id="35" creationId="{C6EBFC5E-80AF-4975-CE98-879082809DBB}"/>
          </ac:spMkLst>
        </pc:spChg>
        <pc:spChg chg="mod">
          <ac:chgData name="Morales, Misael M" userId="1d0ead06-f695-4fa0-9a14-d29dc7a06678" providerId="ADAL" clId="{A932F47C-E76D-48AD-9BAE-29878319CDA4}" dt="2022-06-11T01:46:49.052" v="6377"/>
          <ac:spMkLst>
            <pc:docMk/>
            <pc:sldMk cId="1102717836" sldId="298"/>
            <ac:spMk id="36" creationId="{8BD74D47-EEFE-72A7-9BF0-B074AC95DE75}"/>
          </ac:spMkLst>
        </pc:spChg>
        <pc:spChg chg="mod">
          <ac:chgData name="Morales, Misael M" userId="1d0ead06-f695-4fa0-9a14-d29dc7a06678" providerId="ADAL" clId="{A932F47C-E76D-48AD-9BAE-29878319CDA4}" dt="2022-06-11T01:46:49.052" v="6377"/>
          <ac:spMkLst>
            <pc:docMk/>
            <pc:sldMk cId="1102717836" sldId="298"/>
            <ac:spMk id="37" creationId="{99642536-3730-16C4-46D8-61046B96EAA0}"/>
          </ac:spMkLst>
        </pc:spChg>
        <pc:spChg chg="add mod">
          <ac:chgData name="Morales, Misael M" userId="1d0ead06-f695-4fa0-9a14-d29dc7a06678" providerId="ADAL" clId="{A932F47C-E76D-48AD-9BAE-29878319CDA4}" dt="2022-06-11T01:47:49.712" v="6389" actId="1076"/>
          <ac:spMkLst>
            <pc:docMk/>
            <pc:sldMk cId="1102717836" sldId="298"/>
            <ac:spMk id="38" creationId="{208EF876-D920-4805-687E-8672D731DDD7}"/>
          </ac:spMkLst>
        </pc:spChg>
        <pc:spChg chg="mod">
          <ac:chgData name="Morales, Misael M" userId="1d0ead06-f695-4fa0-9a14-d29dc7a06678" providerId="ADAL" clId="{A932F47C-E76D-48AD-9BAE-29878319CDA4}" dt="2022-06-11T01:48:22.951" v="6394" actId="27636"/>
          <ac:spMkLst>
            <pc:docMk/>
            <pc:sldMk cId="1102717836" sldId="298"/>
            <ac:spMk id="41" creationId="{BD544679-90AD-C1CA-ACCE-27A54C13A77F}"/>
          </ac:spMkLst>
        </pc:spChg>
        <pc:spChg chg="mod">
          <ac:chgData name="Morales, Misael M" userId="1d0ead06-f695-4fa0-9a14-d29dc7a06678" providerId="ADAL" clId="{A932F47C-E76D-48AD-9BAE-29878319CDA4}" dt="2022-06-11T01:48:22.908" v="6393"/>
          <ac:spMkLst>
            <pc:docMk/>
            <pc:sldMk cId="1102717836" sldId="298"/>
            <ac:spMk id="43" creationId="{DA83FB47-DEE8-50B8-292A-B451219EDA96}"/>
          </ac:spMkLst>
        </pc:spChg>
        <pc:spChg chg="mod">
          <ac:chgData name="Morales, Misael M" userId="1d0ead06-f695-4fa0-9a14-d29dc7a06678" providerId="ADAL" clId="{A932F47C-E76D-48AD-9BAE-29878319CDA4}" dt="2022-06-11T01:48:22.908" v="6393"/>
          <ac:spMkLst>
            <pc:docMk/>
            <pc:sldMk cId="1102717836" sldId="298"/>
            <ac:spMk id="44" creationId="{976F2989-ECB9-78EA-942C-57E1F1CF87C3}"/>
          </ac:spMkLst>
        </pc:spChg>
        <pc:spChg chg="mod">
          <ac:chgData name="Morales, Misael M" userId="1d0ead06-f695-4fa0-9a14-d29dc7a06678" providerId="ADAL" clId="{A932F47C-E76D-48AD-9BAE-29878319CDA4}" dt="2022-06-11T01:48:22.908" v="6393"/>
          <ac:spMkLst>
            <pc:docMk/>
            <pc:sldMk cId="1102717836" sldId="298"/>
            <ac:spMk id="45" creationId="{188D6DCF-9509-C408-4B56-868F2681CD56}"/>
          </ac:spMkLst>
        </pc:spChg>
        <pc:spChg chg="mod">
          <ac:chgData name="Morales, Misael M" userId="1d0ead06-f695-4fa0-9a14-d29dc7a06678" providerId="ADAL" clId="{A932F47C-E76D-48AD-9BAE-29878319CDA4}" dt="2022-06-11T01:48:22.908" v="6393"/>
          <ac:spMkLst>
            <pc:docMk/>
            <pc:sldMk cId="1102717836" sldId="298"/>
            <ac:spMk id="46" creationId="{9312D64B-957A-8875-57EE-B51EA2FE61C0}"/>
          </ac:spMkLst>
        </pc:spChg>
        <pc:spChg chg="mod">
          <ac:chgData name="Morales, Misael M" userId="1d0ead06-f695-4fa0-9a14-d29dc7a06678" providerId="ADAL" clId="{A932F47C-E76D-48AD-9BAE-29878319CDA4}" dt="2022-06-11T01:48:22.908" v="6393"/>
          <ac:spMkLst>
            <pc:docMk/>
            <pc:sldMk cId="1102717836" sldId="298"/>
            <ac:spMk id="47" creationId="{891356AD-D155-7E56-AD9A-19ED9F6DD58B}"/>
          </ac:spMkLst>
        </pc:spChg>
        <pc:spChg chg="mod">
          <ac:chgData name="Morales, Misael M" userId="1d0ead06-f695-4fa0-9a14-d29dc7a06678" providerId="ADAL" clId="{A932F47C-E76D-48AD-9BAE-29878319CDA4}" dt="2022-06-11T01:48:22.908" v="6393"/>
          <ac:spMkLst>
            <pc:docMk/>
            <pc:sldMk cId="1102717836" sldId="298"/>
            <ac:spMk id="50" creationId="{591123BC-A7C0-41FE-D509-39245B318F82}"/>
          </ac:spMkLst>
        </pc:spChg>
        <pc:spChg chg="mod">
          <ac:chgData name="Morales, Misael M" userId="1d0ead06-f695-4fa0-9a14-d29dc7a06678" providerId="ADAL" clId="{A932F47C-E76D-48AD-9BAE-29878319CDA4}" dt="2022-06-11T01:48:22.908" v="6393"/>
          <ac:spMkLst>
            <pc:docMk/>
            <pc:sldMk cId="1102717836" sldId="298"/>
            <ac:spMk id="51" creationId="{FF9F46AC-8826-0638-CD06-BA7094F685B2}"/>
          </ac:spMkLst>
        </pc:spChg>
        <pc:spChg chg="mod">
          <ac:chgData name="Morales, Misael M" userId="1d0ead06-f695-4fa0-9a14-d29dc7a06678" providerId="ADAL" clId="{A932F47C-E76D-48AD-9BAE-29878319CDA4}" dt="2022-06-11T01:48:22.908" v="6393"/>
          <ac:spMkLst>
            <pc:docMk/>
            <pc:sldMk cId="1102717836" sldId="298"/>
            <ac:spMk id="52" creationId="{7085AD37-9B77-45AB-3EB3-8B6D44C3B790}"/>
          </ac:spMkLst>
        </pc:spChg>
        <pc:spChg chg="mod">
          <ac:chgData name="Morales, Misael M" userId="1d0ead06-f695-4fa0-9a14-d29dc7a06678" providerId="ADAL" clId="{A932F47C-E76D-48AD-9BAE-29878319CDA4}" dt="2022-06-11T01:48:22.908" v="6393"/>
          <ac:spMkLst>
            <pc:docMk/>
            <pc:sldMk cId="1102717836" sldId="298"/>
            <ac:spMk id="53" creationId="{501FB7F7-859F-B552-73C9-0FA806B77D00}"/>
          </ac:spMkLst>
        </pc:spChg>
        <pc:spChg chg="mod">
          <ac:chgData name="Morales, Misael M" userId="1d0ead06-f695-4fa0-9a14-d29dc7a06678" providerId="ADAL" clId="{A932F47C-E76D-48AD-9BAE-29878319CDA4}" dt="2022-06-11T01:48:22.908" v="6393"/>
          <ac:spMkLst>
            <pc:docMk/>
            <pc:sldMk cId="1102717836" sldId="298"/>
            <ac:spMk id="54" creationId="{B50B851E-7247-63A3-3413-88D808FB6FD9}"/>
          </ac:spMkLst>
        </pc:spChg>
        <pc:spChg chg="mod">
          <ac:chgData name="Morales, Misael M" userId="1d0ead06-f695-4fa0-9a14-d29dc7a06678" providerId="ADAL" clId="{A932F47C-E76D-48AD-9BAE-29878319CDA4}" dt="2022-06-11T01:48:22.908" v="6393"/>
          <ac:spMkLst>
            <pc:docMk/>
            <pc:sldMk cId="1102717836" sldId="298"/>
            <ac:spMk id="55" creationId="{F5A3A5D4-C8F0-15AE-B21B-97D493CC460E}"/>
          </ac:spMkLst>
        </pc:spChg>
        <pc:spChg chg="mod">
          <ac:chgData name="Morales, Misael M" userId="1d0ead06-f695-4fa0-9a14-d29dc7a06678" providerId="ADAL" clId="{A932F47C-E76D-48AD-9BAE-29878319CDA4}" dt="2022-06-11T01:48:22.908" v="6393"/>
          <ac:spMkLst>
            <pc:docMk/>
            <pc:sldMk cId="1102717836" sldId="298"/>
            <ac:spMk id="56" creationId="{DB02F032-8736-54A6-3AAB-113308F2288C}"/>
          </ac:spMkLst>
        </pc:spChg>
        <pc:spChg chg="mod">
          <ac:chgData name="Morales, Misael M" userId="1d0ead06-f695-4fa0-9a14-d29dc7a06678" providerId="ADAL" clId="{A932F47C-E76D-48AD-9BAE-29878319CDA4}" dt="2022-06-11T01:48:41.645" v="6398"/>
          <ac:spMkLst>
            <pc:docMk/>
            <pc:sldMk cId="1102717836" sldId="298"/>
            <ac:spMk id="58" creationId="{9BE20907-546B-C687-7A90-844050177CA2}"/>
          </ac:spMkLst>
        </pc:spChg>
        <pc:spChg chg="mod">
          <ac:chgData name="Morales, Misael M" userId="1d0ead06-f695-4fa0-9a14-d29dc7a06678" providerId="ADAL" clId="{A932F47C-E76D-48AD-9BAE-29878319CDA4}" dt="2022-06-11T01:48:41.645" v="6398"/>
          <ac:spMkLst>
            <pc:docMk/>
            <pc:sldMk cId="1102717836" sldId="298"/>
            <ac:spMk id="59" creationId="{0FD69649-C2F9-80C7-EA3A-F6E593E77257}"/>
          </ac:spMkLst>
        </pc:spChg>
        <pc:spChg chg="mod">
          <ac:chgData name="Morales, Misael M" userId="1d0ead06-f695-4fa0-9a14-d29dc7a06678" providerId="ADAL" clId="{A932F47C-E76D-48AD-9BAE-29878319CDA4}" dt="2022-06-11T01:48:41.645" v="6398"/>
          <ac:spMkLst>
            <pc:docMk/>
            <pc:sldMk cId="1102717836" sldId="298"/>
            <ac:spMk id="60" creationId="{037143C9-3CCB-9110-E4E3-97FB9962A718}"/>
          </ac:spMkLst>
        </pc:spChg>
        <pc:spChg chg="mod">
          <ac:chgData name="Morales, Misael M" userId="1d0ead06-f695-4fa0-9a14-d29dc7a06678" providerId="ADAL" clId="{A932F47C-E76D-48AD-9BAE-29878319CDA4}" dt="2022-06-11T01:48:41.645" v="6398"/>
          <ac:spMkLst>
            <pc:docMk/>
            <pc:sldMk cId="1102717836" sldId="298"/>
            <ac:spMk id="61" creationId="{CA6A9F9D-1CF5-6602-21A1-67DD9248D3C1}"/>
          </ac:spMkLst>
        </pc:spChg>
        <pc:spChg chg="mod">
          <ac:chgData name="Morales, Misael M" userId="1d0ead06-f695-4fa0-9a14-d29dc7a06678" providerId="ADAL" clId="{A932F47C-E76D-48AD-9BAE-29878319CDA4}" dt="2022-06-11T01:48:41.645" v="6398"/>
          <ac:spMkLst>
            <pc:docMk/>
            <pc:sldMk cId="1102717836" sldId="298"/>
            <ac:spMk id="62" creationId="{9794CC2C-D620-3638-D5DC-08981513BA75}"/>
          </ac:spMkLst>
        </pc:spChg>
        <pc:spChg chg="mod">
          <ac:chgData name="Morales, Misael M" userId="1d0ead06-f695-4fa0-9a14-d29dc7a06678" providerId="ADAL" clId="{A932F47C-E76D-48AD-9BAE-29878319CDA4}" dt="2022-06-11T01:48:41.645" v="6398"/>
          <ac:spMkLst>
            <pc:docMk/>
            <pc:sldMk cId="1102717836" sldId="298"/>
            <ac:spMk id="63" creationId="{9AB44A03-1352-514B-56B7-131B6232B8D8}"/>
          </ac:spMkLst>
        </pc:spChg>
        <pc:spChg chg="mod">
          <ac:chgData name="Morales, Misael M" userId="1d0ead06-f695-4fa0-9a14-d29dc7a06678" providerId="ADAL" clId="{A932F47C-E76D-48AD-9BAE-29878319CDA4}" dt="2022-06-11T01:48:41.645" v="6398"/>
          <ac:spMkLst>
            <pc:docMk/>
            <pc:sldMk cId="1102717836" sldId="298"/>
            <ac:spMk id="64" creationId="{AC518622-D270-07B5-F8A1-8CB5359F7F33}"/>
          </ac:spMkLst>
        </pc:spChg>
        <pc:spChg chg="mod">
          <ac:chgData name="Morales, Misael M" userId="1d0ead06-f695-4fa0-9a14-d29dc7a06678" providerId="ADAL" clId="{A932F47C-E76D-48AD-9BAE-29878319CDA4}" dt="2022-06-11T01:48:41.645" v="6398"/>
          <ac:spMkLst>
            <pc:docMk/>
            <pc:sldMk cId="1102717836" sldId="298"/>
            <ac:spMk id="65" creationId="{8114D0B9-66AE-AF64-C1E8-755DA584036E}"/>
          </ac:spMkLst>
        </pc:spChg>
        <pc:spChg chg="mod">
          <ac:chgData name="Morales, Misael M" userId="1d0ead06-f695-4fa0-9a14-d29dc7a06678" providerId="ADAL" clId="{A932F47C-E76D-48AD-9BAE-29878319CDA4}" dt="2022-06-11T01:48:41.645" v="6398"/>
          <ac:spMkLst>
            <pc:docMk/>
            <pc:sldMk cId="1102717836" sldId="298"/>
            <ac:spMk id="66" creationId="{4E502F52-EF5C-1C95-F8A3-94E183C8C804}"/>
          </ac:spMkLst>
        </pc:spChg>
        <pc:spChg chg="mod">
          <ac:chgData name="Morales, Misael M" userId="1d0ead06-f695-4fa0-9a14-d29dc7a06678" providerId="ADAL" clId="{A932F47C-E76D-48AD-9BAE-29878319CDA4}" dt="2022-06-11T01:48:41.645" v="6398"/>
          <ac:spMkLst>
            <pc:docMk/>
            <pc:sldMk cId="1102717836" sldId="298"/>
            <ac:spMk id="67" creationId="{CF528A08-2993-6CAC-1F66-6F86BE944A45}"/>
          </ac:spMkLst>
        </pc:spChg>
        <pc:spChg chg="mod">
          <ac:chgData name="Morales, Misael M" userId="1d0ead06-f695-4fa0-9a14-d29dc7a06678" providerId="ADAL" clId="{A932F47C-E76D-48AD-9BAE-29878319CDA4}" dt="2022-06-11T01:49:03.519" v="6401" actId="1076"/>
          <ac:spMkLst>
            <pc:docMk/>
            <pc:sldMk cId="1102717836" sldId="298"/>
            <ac:spMk id="69" creationId="{369ABE6E-0845-311D-797C-91A71A005C7C}"/>
          </ac:spMkLst>
        </pc:spChg>
        <pc:spChg chg="mod">
          <ac:chgData name="Morales, Misael M" userId="1d0ead06-f695-4fa0-9a14-d29dc7a06678" providerId="ADAL" clId="{A932F47C-E76D-48AD-9BAE-29878319CDA4}" dt="2022-06-11T01:49:03.519" v="6401" actId="1076"/>
          <ac:spMkLst>
            <pc:docMk/>
            <pc:sldMk cId="1102717836" sldId="298"/>
            <ac:spMk id="70" creationId="{003F65E7-CA33-6BB7-9389-A86A27DF9D47}"/>
          </ac:spMkLst>
        </pc:spChg>
        <pc:spChg chg="mod">
          <ac:chgData name="Morales, Misael M" userId="1d0ead06-f695-4fa0-9a14-d29dc7a06678" providerId="ADAL" clId="{A932F47C-E76D-48AD-9BAE-29878319CDA4}" dt="2022-06-11T01:49:03.519" v="6401" actId="1076"/>
          <ac:spMkLst>
            <pc:docMk/>
            <pc:sldMk cId="1102717836" sldId="298"/>
            <ac:spMk id="71" creationId="{204C80C9-B8BE-04A2-BB92-F4E2D4EC8477}"/>
          </ac:spMkLst>
        </pc:spChg>
        <pc:spChg chg="mod">
          <ac:chgData name="Morales, Misael M" userId="1d0ead06-f695-4fa0-9a14-d29dc7a06678" providerId="ADAL" clId="{A932F47C-E76D-48AD-9BAE-29878319CDA4}" dt="2022-06-11T01:49:03.519" v="6401" actId="1076"/>
          <ac:spMkLst>
            <pc:docMk/>
            <pc:sldMk cId="1102717836" sldId="298"/>
            <ac:spMk id="72" creationId="{F43D2CB2-4298-9F1E-FB7E-D8A39F2C7923}"/>
          </ac:spMkLst>
        </pc:spChg>
        <pc:spChg chg="mod">
          <ac:chgData name="Morales, Misael M" userId="1d0ead06-f695-4fa0-9a14-d29dc7a06678" providerId="ADAL" clId="{A932F47C-E76D-48AD-9BAE-29878319CDA4}" dt="2022-06-11T01:49:03.519" v="6401" actId="1076"/>
          <ac:spMkLst>
            <pc:docMk/>
            <pc:sldMk cId="1102717836" sldId="298"/>
            <ac:spMk id="73" creationId="{FDD64256-B2E2-A4B4-861F-E524116911A7}"/>
          </ac:spMkLst>
        </pc:spChg>
        <pc:spChg chg="mod">
          <ac:chgData name="Morales, Misael M" userId="1d0ead06-f695-4fa0-9a14-d29dc7a06678" providerId="ADAL" clId="{A932F47C-E76D-48AD-9BAE-29878319CDA4}" dt="2022-06-11T01:49:03.519" v="6401" actId="1076"/>
          <ac:spMkLst>
            <pc:docMk/>
            <pc:sldMk cId="1102717836" sldId="298"/>
            <ac:spMk id="74" creationId="{5EB63BE5-9A95-27C3-0B6D-E421E61644A4}"/>
          </ac:spMkLst>
        </pc:spChg>
        <pc:spChg chg="mod">
          <ac:chgData name="Morales, Misael M" userId="1d0ead06-f695-4fa0-9a14-d29dc7a06678" providerId="ADAL" clId="{A932F47C-E76D-48AD-9BAE-29878319CDA4}" dt="2022-06-11T01:49:03.519" v="6401" actId="1076"/>
          <ac:spMkLst>
            <pc:docMk/>
            <pc:sldMk cId="1102717836" sldId="298"/>
            <ac:spMk id="75" creationId="{B4AF7A05-F45B-8B9F-010B-4828F2ECC7AD}"/>
          </ac:spMkLst>
        </pc:spChg>
        <pc:spChg chg="mod">
          <ac:chgData name="Morales, Misael M" userId="1d0ead06-f695-4fa0-9a14-d29dc7a06678" providerId="ADAL" clId="{A932F47C-E76D-48AD-9BAE-29878319CDA4}" dt="2022-06-11T01:49:03.519" v="6401" actId="1076"/>
          <ac:spMkLst>
            <pc:docMk/>
            <pc:sldMk cId="1102717836" sldId="298"/>
            <ac:spMk id="78" creationId="{D9B04ABC-22F1-30D3-6F2C-F42491AA1A35}"/>
          </ac:spMkLst>
        </pc:spChg>
        <pc:spChg chg="mod">
          <ac:chgData name="Morales, Misael M" userId="1d0ead06-f695-4fa0-9a14-d29dc7a06678" providerId="ADAL" clId="{A932F47C-E76D-48AD-9BAE-29878319CDA4}" dt="2022-06-11T01:49:03.519" v="6401" actId="1076"/>
          <ac:spMkLst>
            <pc:docMk/>
            <pc:sldMk cId="1102717836" sldId="298"/>
            <ac:spMk id="79" creationId="{4EDFCD89-99A3-4804-2F09-6DE764BE7897}"/>
          </ac:spMkLst>
        </pc:spChg>
        <pc:spChg chg="mod">
          <ac:chgData name="Morales, Misael M" userId="1d0ead06-f695-4fa0-9a14-d29dc7a06678" providerId="ADAL" clId="{A932F47C-E76D-48AD-9BAE-29878319CDA4}" dt="2022-06-11T01:49:03.519" v="6401" actId="1076"/>
          <ac:spMkLst>
            <pc:docMk/>
            <pc:sldMk cId="1102717836" sldId="298"/>
            <ac:spMk id="80" creationId="{8C08B86C-42C2-AD53-7B4B-1D23EB7E3C58}"/>
          </ac:spMkLst>
        </pc:spChg>
        <pc:spChg chg="mod">
          <ac:chgData name="Morales, Misael M" userId="1d0ead06-f695-4fa0-9a14-d29dc7a06678" providerId="ADAL" clId="{A932F47C-E76D-48AD-9BAE-29878319CDA4}" dt="2022-06-11T01:51:49.317" v="6442" actId="6549"/>
          <ac:spMkLst>
            <pc:docMk/>
            <pc:sldMk cId="1102717836" sldId="298"/>
            <ac:spMk id="83" creationId="{8F735127-1EE2-DA8D-A7B5-8D7A35B68A44}"/>
          </ac:spMkLst>
        </pc:spChg>
        <pc:spChg chg="mod">
          <ac:chgData name="Morales, Misael M" userId="1d0ead06-f695-4fa0-9a14-d29dc7a06678" providerId="ADAL" clId="{A932F47C-E76D-48AD-9BAE-29878319CDA4}" dt="2022-06-11T01:49:05.926" v="6402"/>
          <ac:spMkLst>
            <pc:docMk/>
            <pc:sldMk cId="1102717836" sldId="298"/>
            <ac:spMk id="84" creationId="{2AA8148C-006F-EDEE-55CF-B37294A47834}"/>
          </ac:spMkLst>
        </pc:spChg>
        <pc:spChg chg="mod">
          <ac:chgData name="Morales, Misael M" userId="1d0ead06-f695-4fa0-9a14-d29dc7a06678" providerId="ADAL" clId="{A932F47C-E76D-48AD-9BAE-29878319CDA4}" dt="2022-06-11T01:49:05.926" v="6402"/>
          <ac:spMkLst>
            <pc:docMk/>
            <pc:sldMk cId="1102717836" sldId="298"/>
            <ac:spMk id="85" creationId="{0FCD15F5-18DB-F5CF-5D39-D6DB2675C84E}"/>
          </ac:spMkLst>
        </pc:spChg>
        <pc:spChg chg="mod">
          <ac:chgData name="Morales, Misael M" userId="1d0ead06-f695-4fa0-9a14-d29dc7a06678" providerId="ADAL" clId="{A932F47C-E76D-48AD-9BAE-29878319CDA4}" dt="2022-06-11T01:49:05.926" v="6402"/>
          <ac:spMkLst>
            <pc:docMk/>
            <pc:sldMk cId="1102717836" sldId="298"/>
            <ac:spMk id="86" creationId="{50DD33E2-144F-D76E-FD3D-CF1D91841535}"/>
          </ac:spMkLst>
        </pc:spChg>
        <pc:spChg chg="mod">
          <ac:chgData name="Morales, Misael M" userId="1d0ead06-f695-4fa0-9a14-d29dc7a06678" providerId="ADAL" clId="{A932F47C-E76D-48AD-9BAE-29878319CDA4}" dt="2022-06-11T01:49:05.926" v="6402"/>
          <ac:spMkLst>
            <pc:docMk/>
            <pc:sldMk cId="1102717836" sldId="298"/>
            <ac:spMk id="87" creationId="{E55DF677-3CDA-43DD-6645-8F4B045C3E84}"/>
          </ac:spMkLst>
        </pc:spChg>
        <pc:spChg chg="mod">
          <ac:chgData name="Morales, Misael M" userId="1d0ead06-f695-4fa0-9a14-d29dc7a06678" providerId="ADAL" clId="{A932F47C-E76D-48AD-9BAE-29878319CDA4}" dt="2022-06-11T01:49:05.926" v="6402"/>
          <ac:spMkLst>
            <pc:docMk/>
            <pc:sldMk cId="1102717836" sldId="298"/>
            <ac:spMk id="88" creationId="{4E903412-F056-BF29-7AA2-1900405A3669}"/>
          </ac:spMkLst>
        </pc:spChg>
        <pc:spChg chg="mod">
          <ac:chgData name="Morales, Misael M" userId="1d0ead06-f695-4fa0-9a14-d29dc7a06678" providerId="ADAL" clId="{A932F47C-E76D-48AD-9BAE-29878319CDA4}" dt="2022-06-11T01:49:05.926" v="6402"/>
          <ac:spMkLst>
            <pc:docMk/>
            <pc:sldMk cId="1102717836" sldId="298"/>
            <ac:spMk id="89" creationId="{DD818747-134B-DED7-1486-1BF3F59108E6}"/>
          </ac:spMkLst>
        </pc:spChg>
        <pc:spChg chg="mod">
          <ac:chgData name="Morales, Misael M" userId="1d0ead06-f695-4fa0-9a14-d29dc7a06678" providerId="ADAL" clId="{A932F47C-E76D-48AD-9BAE-29878319CDA4}" dt="2022-06-11T01:49:05.926" v="6402"/>
          <ac:spMkLst>
            <pc:docMk/>
            <pc:sldMk cId="1102717836" sldId="298"/>
            <ac:spMk id="90" creationId="{BC9374DF-8BDC-385C-0813-4654BADC6CD4}"/>
          </ac:spMkLst>
        </pc:spChg>
        <pc:spChg chg="mod">
          <ac:chgData name="Morales, Misael M" userId="1d0ead06-f695-4fa0-9a14-d29dc7a06678" providerId="ADAL" clId="{A932F47C-E76D-48AD-9BAE-29878319CDA4}" dt="2022-06-11T01:52:10.247" v="6449"/>
          <ac:spMkLst>
            <pc:docMk/>
            <pc:sldMk cId="1102717836" sldId="298"/>
            <ac:spMk id="94" creationId="{A6CEA1D2-E7A0-B804-798E-7A000FFDC122}"/>
          </ac:spMkLst>
        </pc:spChg>
        <pc:spChg chg="mod">
          <ac:chgData name="Morales, Misael M" userId="1d0ead06-f695-4fa0-9a14-d29dc7a06678" providerId="ADAL" clId="{A932F47C-E76D-48AD-9BAE-29878319CDA4}" dt="2022-06-11T01:52:10.247" v="6449"/>
          <ac:spMkLst>
            <pc:docMk/>
            <pc:sldMk cId="1102717836" sldId="298"/>
            <ac:spMk id="95" creationId="{E8B68BFA-CDC8-C553-2B18-CC63EDDE6C66}"/>
          </ac:spMkLst>
        </pc:spChg>
        <pc:spChg chg="mod">
          <ac:chgData name="Morales, Misael M" userId="1d0ead06-f695-4fa0-9a14-d29dc7a06678" providerId="ADAL" clId="{A932F47C-E76D-48AD-9BAE-29878319CDA4}" dt="2022-06-11T01:52:10.247" v="6449"/>
          <ac:spMkLst>
            <pc:docMk/>
            <pc:sldMk cId="1102717836" sldId="298"/>
            <ac:spMk id="96" creationId="{48E18BDC-CC1E-2888-9375-A571A775485E}"/>
          </ac:spMkLst>
        </pc:spChg>
        <pc:spChg chg="mod">
          <ac:chgData name="Morales, Misael M" userId="1d0ead06-f695-4fa0-9a14-d29dc7a06678" providerId="ADAL" clId="{A932F47C-E76D-48AD-9BAE-29878319CDA4}" dt="2022-06-11T01:52:10.247" v="6449"/>
          <ac:spMkLst>
            <pc:docMk/>
            <pc:sldMk cId="1102717836" sldId="298"/>
            <ac:spMk id="97" creationId="{79B062C8-C83E-1C79-A6AD-0D72A54A078E}"/>
          </ac:spMkLst>
        </pc:spChg>
        <pc:spChg chg="mod">
          <ac:chgData name="Morales, Misael M" userId="1d0ead06-f695-4fa0-9a14-d29dc7a06678" providerId="ADAL" clId="{A932F47C-E76D-48AD-9BAE-29878319CDA4}" dt="2022-06-11T01:52:10.247" v="6449"/>
          <ac:spMkLst>
            <pc:docMk/>
            <pc:sldMk cId="1102717836" sldId="298"/>
            <ac:spMk id="98" creationId="{3DC4B4B1-BE7F-248E-A37B-AADAECA45F28}"/>
          </ac:spMkLst>
        </pc:spChg>
        <pc:spChg chg="mod">
          <ac:chgData name="Morales, Misael M" userId="1d0ead06-f695-4fa0-9a14-d29dc7a06678" providerId="ADAL" clId="{A932F47C-E76D-48AD-9BAE-29878319CDA4}" dt="2022-06-11T01:52:10.247" v="6449"/>
          <ac:spMkLst>
            <pc:docMk/>
            <pc:sldMk cId="1102717836" sldId="298"/>
            <ac:spMk id="99" creationId="{279360AC-0763-CB0B-462A-71742DEDE711}"/>
          </ac:spMkLst>
        </pc:spChg>
        <pc:spChg chg="mod">
          <ac:chgData name="Morales, Misael M" userId="1d0ead06-f695-4fa0-9a14-d29dc7a06678" providerId="ADAL" clId="{A932F47C-E76D-48AD-9BAE-29878319CDA4}" dt="2022-06-11T01:52:10.247" v="6449"/>
          <ac:spMkLst>
            <pc:docMk/>
            <pc:sldMk cId="1102717836" sldId="298"/>
            <ac:spMk id="101" creationId="{8F6BD4E9-0DA4-B415-72BF-DEC1648FE0E0}"/>
          </ac:spMkLst>
        </pc:spChg>
        <pc:spChg chg="add mod">
          <ac:chgData name="Morales, Misael M" userId="1d0ead06-f695-4fa0-9a14-d29dc7a06678" providerId="ADAL" clId="{A932F47C-E76D-48AD-9BAE-29878319CDA4}" dt="2022-06-11T01:54:24.524" v="6492" actId="1076"/>
          <ac:spMkLst>
            <pc:docMk/>
            <pc:sldMk cId="1102717836" sldId="298"/>
            <ac:spMk id="120" creationId="{688A83BB-DFF4-5D93-4072-64485E22E4D4}"/>
          </ac:spMkLst>
        </pc:spChg>
        <pc:grpChg chg="add del mod">
          <ac:chgData name="Morales, Misael M" userId="1d0ead06-f695-4fa0-9a14-d29dc7a06678" providerId="ADAL" clId="{A932F47C-E76D-48AD-9BAE-29878319CDA4}" dt="2022-06-11T01:53:04.500" v="6461" actId="478"/>
          <ac:grpSpMkLst>
            <pc:docMk/>
            <pc:sldMk cId="1102717836" sldId="298"/>
            <ac:grpSpMk id="2" creationId="{1EBDD0D0-97BA-6CAC-4484-605C314F34B2}"/>
          </ac:grpSpMkLst>
        </pc:grpChg>
        <pc:grpChg chg="add mod">
          <ac:chgData name="Morales, Misael M" userId="1d0ead06-f695-4fa0-9a14-d29dc7a06678" providerId="ADAL" clId="{A932F47C-E76D-48AD-9BAE-29878319CDA4}" dt="2022-06-11T01:47:34.998" v="6388" actId="164"/>
          <ac:grpSpMkLst>
            <pc:docMk/>
            <pc:sldMk cId="1102717836" sldId="298"/>
            <ac:grpSpMk id="8" creationId="{28D5BCA6-7D2F-52BD-4727-F07D4BEEAEDF}"/>
          </ac:grpSpMkLst>
        </pc:grpChg>
        <pc:grpChg chg="mod">
          <ac:chgData name="Morales, Misael M" userId="1d0ead06-f695-4fa0-9a14-d29dc7a06678" providerId="ADAL" clId="{A932F47C-E76D-48AD-9BAE-29878319CDA4}" dt="2022-06-11T01:46:49.052" v="6377"/>
          <ac:grpSpMkLst>
            <pc:docMk/>
            <pc:sldMk cId="1102717836" sldId="298"/>
            <ac:grpSpMk id="17" creationId="{E8AA5452-787F-1955-B6F2-6549B1B0B6F0}"/>
          </ac:grpSpMkLst>
        </pc:grpChg>
        <pc:grpChg chg="mod">
          <ac:chgData name="Morales, Misael M" userId="1d0ead06-f695-4fa0-9a14-d29dc7a06678" providerId="ADAL" clId="{A932F47C-E76D-48AD-9BAE-29878319CDA4}" dt="2022-06-11T01:46:49.052" v="6377"/>
          <ac:grpSpMkLst>
            <pc:docMk/>
            <pc:sldMk cId="1102717836" sldId="298"/>
            <ac:grpSpMk id="18" creationId="{C5458989-270D-18F6-2026-FF1E5F79A3C5}"/>
          </ac:grpSpMkLst>
        </pc:grpChg>
        <pc:grpChg chg="mod">
          <ac:chgData name="Morales, Misael M" userId="1d0ead06-f695-4fa0-9a14-d29dc7a06678" providerId="ADAL" clId="{A932F47C-E76D-48AD-9BAE-29878319CDA4}" dt="2022-06-11T01:46:49.052" v="6377"/>
          <ac:grpSpMkLst>
            <pc:docMk/>
            <pc:sldMk cId="1102717836" sldId="298"/>
            <ac:grpSpMk id="19" creationId="{1025BFB1-9ECC-A0E5-BB16-E54AC5EA2257}"/>
          </ac:grpSpMkLst>
        </pc:grpChg>
        <pc:grpChg chg="del">
          <ac:chgData name="Morales, Misael M" userId="1d0ead06-f695-4fa0-9a14-d29dc7a06678" providerId="ADAL" clId="{A932F47C-E76D-48AD-9BAE-29878319CDA4}" dt="2022-06-11T01:46:35.731" v="6374" actId="478"/>
          <ac:grpSpMkLst>
            <pc:docMk/>
            <pc:sldMk cId="1102717836" sldId="298"/>
            <ac:grpSpMk id="27" creationId="{E5D694BC-1B23-8C87-2897-6FF6EE5E0193}"/>
          </ac:grpSpMkLst>
        </pc:grpChg>
        <pc:grpChg chg="add del mod">
          <ac:chgData name="Morales, Misael M" userId="1d0ead06-f695-4fa0-9a14-d29dc7a06678" providerId="ADAL" clId="{A932F47C-E76D-48AD-9BAE-29878319CDA4}" dt="2022-06-11T01:51:48.769" v="6441" actId="478"/>
          <ac:grpSpMkLst>
            <pc:docMk/>
            <pc:sldMk cId="1102717836" sldId="298"/>
            <ac:grpSpMk id="39" creationId="{57CA50D3-064A-597D-A537-94F5339D7F10}"/>
          </ac:grpSpMkLst>
        </pc:grpChg>
        <pc:grpChg chg="mod">
          <ac:chgData name="Morales, Misael M" userId="1d0ead06-f695-4fa0-9a14-d29dc7a06678" providerId="ADAL" clId="{A932F47C-E76D-48AD-9BAE-29878319CDA4}" dt="2022-06-11T01:48:22.908" v="6393"/>
          <ac:grpSpMkLst>
            <pc:docMk/>
            <pc:sldMk cId="1102717836" sldId="298"/>
            <ac:grpSpMk id="40" creationId="{BFB74A37-6550-C738-CD78-2D6083376509}"/>
          </ac:grpSpMkLst>
        </pc:grpChg>
        <pc:grpChg chg="mod">
          <ac:chgData name="Morales, Misael M" userId="1d0ead06-f695-4fa0-9a14-d29dc7a06678" providerId="ADAL" clId="{A932F47C-E76D-48AD-9BAE-29878319CDA4}" dt="2022-06-11T01:48:22.908" v="6393"/>
          <ac:grpSpMkLst>
            <pc:docMk/>
            <pc:sldMk cId="1102717836" sldId="298"/>
            <ac:grpSpMk id="42" creationId="{1DBAD5E0-2792-2736-EFAE-B92FAEFA69C2}"/>
          </ac:grpSpMkLst>
        </pc:grpChg>
        <pc:grpChg chg="add del mod">
          <ac:chgData name="Morales, Misael M" userId="1d0ead06-f695-4fa0-9a14-d29dc7a06678" providerId="ADAL" clId="{A932F47C-E76D-48AD-9BAE-29878319CDA4}" dt="2022-06-11T01:51:48.148" v="6440" actId="478"/>
          <ac:grpSpMkLst>
            <pc:docMk/>
            <pc:sldMk cId="1102717836" sldId="298"/>
            <ac:grpSpMk id="57" creationId="{04EA3F04-FD66-D6D3-5F27-94B9BCF7C5D3}"/>
          </ac:grpSpMkLst>
        </pc:grpChg>
        <pc:grpChg chg="add del mod">
          <ac:chgData name="Morales, Misael M" userId="1d0ead06-f695-4fa0-9a14-d29dc7a06678" providerId="ADAL" clId="{A932F47C-E76D-48AD-9BAE-29878319CDA4}" dt="2022-06-11T01:51:49.956" v="6443" actId="478"/>
          <ac:grpSpMkLst>
            <pc:docMk/>
            <pc:sldMk cId="1102717836" sldId="298"/>
            <ac:grpSpMk id="68" creationId="{14C476D7-FF28-B20B-5863-FDF11388CD84}"/>
          </ac:grpSpMkLst>
        </pc:grpChg>
        <pc:grpChg chg="add del mod">
          <ac:chgData name="Morales, Misael M" userId="1d0ead06-f695-4fa0-9a14-d29dc7a06678" providerId="ADAL" clId="{A932F47C-E76D-48AD-9BAE-29878319CDA4}" dt="2022-06-11T01:51:51.052" v="6445" actId="478"/>
          <ac:grpSpMkLst>
            <pc:docMk/>
            <pc:sldMk cId="1102717836" sldId="298"/>
            <ac:grpSpMk id="82" creationId="{C935E9B4-9BBE-2115-0E35-FE06B094C564}"/>
          </ac:grpSpMkLst>
        </pc:grpChg>
        <pc:grpChg chg="add del mod">
          <ac:chgData name="Morales, Misael M" userId="1d0ead06-f695-4fa0-9a14-d29dc7a06678" providerId="ADAL" clId="{A932F47C-E76D-48AD-9BAE-29878319CDA4}" dt="2022-06-11T01:52:54.797" v="6458" actId="478"/>
          <ac:grpSpMkLst>
            <pc:docMk/>
            <pc:sldMk cId="1102717836" sldId="298"/>
            <ac:grpSpMk id="91" creationId="{BD33F174-C87C-39B4-C82F-52B04FD9E083}"/>
          </ac:grpSpMkLst>
        </pc:grpChg>
        <pc:grpChg chg="mod">
          <ac:chgData name="Morales, Misael M" userId="1d0ead06-f695-4fa0-9a14-d29dc7a06678" providerId="ADAL" clId="{A932F47C-E76D-48AD-9BAE-29878319CDA4}" dt="2022-06-11T01:52:10.247" v="6449"/>
          <ac:grpSpMkLst>
            <pc:docMk/>
            <pc:sldMk cId="1102717836" sldId="298"/>
            <ac:grpSpMk id="92" creationId="{1E187970-51AE-CF6C-7EAF-C092019A67FB}"/>
          </ac:grpSpMkLst>
        </pc:grpChg>
        <pc:grpChg chg="mod">
          <ac:chgData name="Morales, Misael M" userId="1d0ead06-f695-4fa0-9a14-d29dc7a06678" providerId="ADAL" clId="{A932F47C-E76D-48AD-9BAE-29878319CDA4}" dt="2022-06-11T01:52:10.247" v="6449"/>
          <ac:grpSpMkLst>
            <pc:docMk/>
            <pc:sldMk cId="1102717836" sldId="298"/>
            <ac:grpSpMk id="93" creationId="{BAFB7225-A242-BC2F-39DF-96CC640487EC}"/>
          </ac:grpSpMkLst>
        </pc:grpChg>
        <pc:grpChg chg="mod">
          <ac:chgData name="Morales, Misael M" userId="1d0ead06-f695-4fa0-9a14-d29dc7a06678" providerId="ADAL" clId="{A932F47C-E76D-48AD-9BAE-29878319CDA4}" dt="2022-06-11T01:52:10.247" v="6449"/>
          <ac:grpSpMkLst>
            <pc:docMk/>
            <pc:sldMk cId="1102717836" sldId="298"/>
            <ac:grpSpMk id="100" creationId="{FAB2B80A-F821-D5F8-222B-FC6DF03BBFC2}"/>
          </ac:grpSpMkLst>
        </pc:grpChg>
        <pc:picChg chg="add mod">
          <ac:chgData name="Morales, Misael M" userId="1d0ead06-f695-4fa0-9a14-d29dc7a06678" providerId="ADAL" clId="{A932F47C-E76D-48AD-9BAE-29878319CDA4}" dt="2022-06-11T01:53:29.966" v="6471" actId="1076"/>
          <ac:picMkLst>
            <pc:docMk/>
            <pc:sldMk cId="1102717836" sldId="298"/>
            <ac:picMk id="4" creationId="{D441BDA1-2741-3FDD-66F8-942EFE96E5B9}"/>
          </ac:picMkLst>
        </pc:picChg>
        <pc:picChg chg="add mod">
          <ac:chgData name="Morales, Misael M" userId="1d0ead06-f695-4fa0-9a14-d29dc7a06678" providerId="ADAL" clId="{A932F47C-E76D-48AD-9BAE-29878319CDA4}" dt="2022-06-11T01:53:27.978" v="6470" actId="1076"/>
          <ac:picMkLst>
            <pc:docMk/>
            <pc:sldMk cId="1102717836" sldId="298"/>
            <ac:picMk id="6" creationId="{43499797-9D79-DC96-D11C-255518283369}"/>
          </ac:picMkLst>
        </pc:picChg>
        <pc:picChg chg="del">
          <ac:chgData name="Morales, Misael M" userId="1d0ead06-f695-4fa0-9a14-d29dc7a06678" providerId="ADAL" clId="{A932F47C-E76D-48AD-9BAE-29878319CDA4}" dt="2022-06-11T01:46:36.529" v="6375" actId="478"/>
          <ac:picMkLst>
            <pc:docMk/>
            <pc:sldMk cId="1102717836" sldId="298"/>
            <ac:picMk id="24" creationId="{CF130665-C461-27F5-60D6-25FC19BB64B6}"/>
          </ac:picMkLst>
        </pc:picChg>
        <pc:picChg chg="mod">
          <ac:chgData name="Morales, Misael M" userId="1d0ead06-f695-4fa0-9a14-d29dc7a06678" providerId="ADAL" clId="{A932F47C-E76D-48AD-9BAE-29878319CDA4}" dt="2022-06-11T01:46:49.052" v="6377"/>
          <ac:picMkLst>
            <pc:docMk/>
            <pc:sldMk cId="1102717836" sldId="298"/>
            <ac:picMk id="28" creationId="{600012BB-13D0-922C-47F9-44E2E10835D6}"/>
          </ac:picMkLst>
        </pc:picChg>
        <pc:picChg chg="mod">
          <ac:chgData name="Morales, Misael M" userId="1d0ead06-f695-4fa0-9a14-d29dc7a06678" providerId="ADAL" clId="{A932F47C-E76D-48AD-9BAE-29878319CDA4}" dt="2022-06-11T01:46:49.052" v="6377"/>
          <ac:picMkLst>
            <pc:docMk/>
            <pc:sldMk cId="1102717836" sldId="298"/>
            <ac:picMk id="29" creationId="{B49A473F-D679-413A-8970-6DF1B16D6531}"/>
          </ac:picMkLst>
        </pc:picChg>
        <pc:picChg chg="mod">
          <ac:chgData name="Morales, Misael M" userId="1d0ead06-f695-4fa0-9a14-d29dc7a06678" providerId="ADAL" clId="{A932F47C-E76D-48AD-9BAE-29878319CDA4}" dt="2022-06-11T01:46:49.052" v="6377"/>
          <ac:picMkLst>
            <pc:docMk/>
            <pc:sldMk cId="1102717836" sldId="298"/>
            <ac:picMk id="30" creationId="{87D32125-0FDD-AC6F-D7B0-FD98F114EE2B}"/>
          </ac:picMkLst>
        </pc:picChg>
        <pc:picChg chg="mod">
          <ac:chgData name="Morales, Misael M" userId="1d0ead06-f695-4fa0-9a14-d29dc7a06678" providerId="ADAL" clId="{A932F47C-E76D-48AD-9BAE-29878319CDA4}" dt="2022-06-11T01:46:49.052" v="6377"/>
          <ac:picMkLst>
            <pc:docMk/>
            <pc:sldMk cId="1102717836" sldId="298"/>
            <ac:picMk id="31" creationId="{163B3C5A-6326-3EE5-365B-6CD3AB753E59}"/>
          </ac:picMkLst>
        </pc:picChg>
        <pc:picChg chg="mod">
          <ac:chgData name="Morales, Misael M" userId="1d0ead06-f695-4fa0-9a14-d29dc7a06678" providerId="ADAL" clId="{A932F47C-E76D-48AD-9BAE-29878319CDA4}" dt="2022-06-11T01:49:03.519" v="6401" actId="1076"/>
          <ac:picMkLst>
            <pc:docMk/>
            <pc:sldMk cId="1102717836" sldId="298"/>
            <ac:picMk id="81" creationId="{918A5230-687C-3AFC-6FB6-C3B9C0285FF6}"/>
          </ac:picMkLst>
        </pc:picChg>
        <pc:cxnChg chg="mod">
          <ac:chgData name="Morales, Misael M" userId="1d0ead06-f695-4fa0-9a14-d29dc7a06678" providerId="ADAL" clId="{A932F47C-E76D-48AD-9BAE-29878319CDA4}" dt="2022-06-11T01:51:48.769" v="6441" actId="478"/>
          <ac:cxnSpMkLst>
            <pc:docMk/>
            <pc:sldMk cId="1102717836" sldId="298"/>
            <ac:cxnSpMk id="48" creationId="{7DA23638-1A80-B9E7-71FF-C22AE896BCD6}"/>
          </ac:cxnSpMkLst>
        </pc:cxnChg>
        <pc:cxnChg chg="mod">
          <ac:chgData name="Morales, Misael M" userId="1d0ead06-f695-4fa0-9a14-d29dc7a06678" providerId="ADAL" clId="{A932F47C-E76D-48AD-9BAE-29878319CDA4}" dt="2022-06-11T01:51:48.769" v="6441" actId="478"/>
          <ac:cxnSpMkLst>
            <pc:docMk/>
            <pc:sldMk cId="1102717836" sldId="298"/>
            <ac:cxnSpMk id="49" creationId="{69888E26-9697-FD0F-8208-3B239DDEDE68}"/>
          </ac:cxnSpMkLst>
        </pc:cxnChg>
        <pc:cxnChg chg="mod">
          <ac:chgData name="Morales, Misael M" userId="1d0ead06-f695-4fa0-9a14-d29dc7a06678" providerId="ADAL" clId="{A932F47C-E76D-48AD-9BAE-29878319CDA4}" dt="2022-06-11T01:49:03.519" v="6401" actId="1076"/>
          <ac:cxnSpMkLst>
            <pc:docMk/>
            <pc:sldMk cId="1102717836" sldId="298"/>
            <ac:cxnSpMk id="76" creationId="{291243A5-CF1F-B2F9-E770-FD69CA06F4AB}"/>
          </ac:cxnSpMkLst>
        </pc:cxnChg>
        <pc:cxnChg chg="mod">
          <ac:chgData name="Morales, Misael M" userId="1d0ead06-f695-4fa0-9a14-d29dc7a06678" providerId="ADAL" clId="{A932F47C-E76D-48AD-9BAE-29878319CDA4}" dt="2022-06-11T01:49:03.519" v="6401" actId="1076"/>
          <ac:cxnSpMkLst>
            <pc:docMk/>
            <pc:sldMk cId="1102717836" sldId="298"/>
            <ac:cxnSpMk id="77" creationId="{C814C4E4-4E53-2440-32CB-D90DD01FFEB0}"/>
          </ac:cxnSpMkLst>
        </pc:cxnChg>
        <pc:cxnChg chg="mod">
          <ac:chgData name="Morales, Misael M" userId="1d0ead06-f695-4fa0-9a14-d29dc7a06678" providerId="ADAL" clId="{A932F47C-E76D-48AD-9BAE-29878319CDA4}" dt="2022-06-11T01:52:10.247" v="6449"/>
          <ac:cxnSpMkLst>
            <pc:docMk/>
            <pc:sldMk cId="1102717836" sldId="298"/>
            <ac:cxnSpMk id="102" creationId="{D9B52C8A-5766-DFA6-C06E-44513DE041BF}"/>
          </ac:cxnSpMkLst>
        </pc:cxnChg>
        <pc:cxnChg chg="mod">
          <ac:chgData name="Morales, Misael M" userId="1d0ead06-f695-4fa0-9a14-d29dc7a06678" providerId="ADAL" clId="{A932F47C-E76D-48AD-9BAE-29878319CDA4}" dt="2022-06-11T01:52:10.247" v="6449"/>
          <ac:cxnSpMkLst>
            <pc:docMk/>
            <pc:sldMk cId="1102717836" sldId="298"/>
            <ac:cxnSpMk id="103" creationId="{A0C49662-3175-B2F6-024E-EF45D6B6F776}"/>
          </ac:cxnSpMkLst>
        </pc:cxnChg>
        <pc:cxnChg chg="mod">
          <ac:chgData name="Morales, Misael M" userId="1d0ead06-f695-4fa0-9a14-d29dc7a06678" providerId="ADAL" clId="{A932F47C-E76D-48AD-9BAE-29878319CDA4}" dt="2022-06-11T01:52:10.247" v="6449"/>
          <ac:cxnSpMkLst>
            <pc:docMk/>
            <pc:sldMk cId="1102717836" sldId="298"/>
            <ac:cxnSpMk id="104" creationId="{8B30BD68-36AB-B9C7-1923-BA523FF45A91}"/>
          </ac:cxnSpMkLst>
        </pc:cxnChg>
        <pc:cxnChg chg="mod">
          <ac:chgData name="Morales, Misael M" userId="1d0ead06-f695-4fa0-9a14-d29dc7a06678" providerId="ADAL" clId="{A932F47C-E76D-48AD-9BAE-29878319CDA4}" dt="2022-06-11T01:52:10.247" v="6449"/>
          <ac:cxnSpMkLst>
            <pc:docMk/>
            <pc:sldMk cId="1102717836" sldId="298"/>
            <ac:cxnSpMk id="105" creationId="{D5FE37BE-7DE0-0F5C-5E06-DB5B5C1FFCEF}"/>
          </ac:cxnSpMkLst>
        </pc:cxnChg>
        <pc:cxnChg chg="mod">
          <ac:chgData name="Morales, Misael M" userId="1d0ead06-f695-4fa0-9a14-d29dc7a06678" providerId="ADAL" clId="{A932F47C-E76D-48AD-9BAE-29878319CDA4}" dt="2022-06-11T01:52:10.247" v="6449"/>
          <ac:cxnSpMkLst>
            <pc:docMk/>
            <pc:sldMk cId="1102717836" sldId="298"/>
            <ac:cxnSpMk id="106" creationId="{E16D44F0-53E7-A9CB-6E76-0E36022B8AFA}"/>
          </ac:cxnSpMkLst>
        </pc:cxnChg>
        <pc:cxnChg chg="mod">
          <ac:chgData name="Morales, Misael M" userId="1d0ead06-f695-4fa0-9a14-d29dc7a06678" providerId="ADAL" clId="{A932F47C-E76D-48AD-9BAE-29878319CDA4}" dt="2022-06-11T01:52:10.247" v="6449"/>
          <ac:cxnSpMkLst>
            <pc:docMk/>
            <pc:sldMk cId="1102717836" sldId="298"/>
            <ac:cxnSpMk id="107" creationId="{F2D03019-C26E-DAA2-ECA8-45E76DC9742B}"/>
          </ac:cxnSpMkLst>
        </pc:cxnChg>
        <pc:cxnChg chg="mod">
          <ac:chgData name="Morales, Misael M" userId="1d0ead06-f695-4fa0-9a14-d29dc7a06678" providerId="ADAL" clId="{A932F47C-E76D-48AD-9BAE-29878319CDA4}" dt="2022-06-11T01:52:10.247" v="6449"/>
          <ac:cxnSpMkLst>
            <pc:docMk/>
            <pc:sldMk cId="1102717836" sldId="298"/>
            <ac:cxnSpMk id="108" creationId="{85A7F3D9-4B08-B3C4-A3B1-10DC18A15255}"/>
          </ac:cxnSpMkLst>
        </pc:cxnChg>
        <pc:cxnChg chg="mod">
          <ac:chgData name="Morales, Misael M" userId="1d0ead06-f695-4fa0-9a14-d29dc7a06678" providerId="ADAL" clId="{A932F47C-E76D-48AD-9BAE-29878319CDA4}" dt="2022-06-11T01:52:10.247" v="6449"/>
          <ac:cxnSpMkLst>
            <pc:docMk/>
            <pc:sldMk cId="1102717836" sldId="298"/>
            <ac:cxnSpMk id="109" creationId="{F7CA4DB0-E605-4883-C191-72752CCBECC2}"/>
          </ac:cxnSpMkLst>
        </pc:cxnChg>
        <pc:cxnChg chg="mod">
          <ac:chgData name="Morales, Misael M" userId="1d0ead06-f695-4fa0-9a14-d29dc7a06678" providerId="ADAL" clId="{A932F47C-E76D-48AD-9BAE-29878319CDA4}" dt="2022-06-11T01:52:10.247" v="6449"/>
          <ac:cxnSpMkLst>
            <pc:docMk/>
            <pc:sldMk cId="1102717836" sldId="298"/>
            <ac:cxnSpMk id="110" creationId="{8DB48D5B-135E-102E-8ACA-FFE4D56AA879}"/>
          </ac:cxnSpMkLst>
        </pc:cxnChg>
        <pc:cxnChg chg="add del mod">
          <ac:chgData name="Morales, Misael M" userId="1d0ead06-f695-4fa0-9a14-d29dc7a06678" providerId="ADAL" clId="{A932F47C-E76D-48AD-9BAE-29878319CDA4}" dt="2022-06-11T01:53:46.969" v="6476" actId="478"/>
          <ac:cxnSpMkLst>
            <pc:docMk/>
            <pc:sldMk cId="1102717836" sldId="298"/>
            <ac:cxnSpMk id="111" creationId="{3DB84DCA-463A-255E-F4F4-550FE0B9A33E}"/>
          </ac:cxnSpMkLst>
        </pc:cxnChg>
        <pc:cxnChg chg="add mod">
          <ac:chgData name="Morales, Misael M" userId="1d0ead06-f695-4fa0-9a14-d29dc7a06678" providerId="ADAL" clId="{A932F47C-E76D-48AD-9BAE-29878319CDA4}" dt="2022-06-11T01:54:20.993" v="6491" actId="13822"/>
          <ac:cxnSpMkLst>
            <pc:docMk/>
            <pc:sldMk cId="1102717836" sldId="298"/>
            <ac:cxnSpMk id="116" creationId="{41924219-3BF2-DF92-2598-14DDCA7A6E18}"/>
          </ac:cxnSpMkLst>
        </pc:cxnChg>
      </pc:sldChg>
      <pc:sldChg chg="addSp delSp modSp add mod modNotesTx">
        <pc:chgData name="Morales, Misael M" userId="1d0ead06-f695-4fa0-9a14-d29dc7a06678" providerId="ADAL" clId="{A932F47C-E76D-48AD-9BAE-29878319CDA4}" dt="2022-06-12T21:36:34.374" v="22062" actId="1076"/>
        <pc:sldMkLst>
          <pc:docMk/>
          <pc:sldMk cId="258879489" sldId="299"/>
        </pc:sldMkLst>
        <pc:spChg chg="mod">
          <ac:chgData name="Morales, Misael M" userId="1d0ead06-f695-4fa0-9a14-d29dc7a06678" providerId="ADAL" clId="{A932F47C-E76D-48AD-9BAE-29878319CDA4}" dt="2022-06-12T21:34:41.348" v="22020" actId="208"/>
          <ac:spMkLst>
            <pc:docMk/>
            <pc:sldMk cId="258879489" sldId="299"/>
            <ac:spMk id="9" creationId="{2573CB16-2BE2-B7BB-9FC6-3D3B5C8594DA}"/>
          </ac:spMkLst>
        </pc:spChg>
        <pc:spChg chg="mod">
          <ac:chgData name="Morales, Misael M" userId="1d0ead06-f695-4fa0-9a14-d29dc7a06678" providerId="ADAL" clId="{A932F47C-E76D-48AD-9BAE-29878319CDA4}" dt="2022-06-12T21:34:41.348" v="22020" actId="208"/>
          <ac:spMkLst>
            <pc:docMk/>
            <pc:sldMk cId="258879489" sldId="299"/>
            <ac:spMk id="10" creationId="{6D2AAD74-B4E4-909B-3A35-AFA1EDE7A59A}"/>
          </ac:spMkLst>
        </pc:spChg>
        <pc:spChg chg="mod">
          <ac:chgData name="Morales, Misael M" userId="1d0ead06-f695-4fa0-9a14-d29dc7a06678" providerId="ADAL" clId="{A932F47C-E76D-48AD-9BAE-29878319CDA4}" dt="2022-06-12T21:34:41.348" v="22020" actId="208"/>
          <ac:spMkLst>
            <pc:docMk/>
            <pc:sldMk cId="258879489" sldId="299"/>
            <ac:spMk id="11" creationId="{FECADE51-1213-9163-E897-E03ADF48680A}"/>
          </ac:spMkLst>
        </pc:spChg>
        <pc:spChg chg="mod">
          <ac:chgData name="Morales, Misael M" userId="1d0ead06-f695-4fa0-9a14-d29dc7a06678" providerId="ADAL" clId="{A932F47C-E76D-48AD-9BAE-29878319CDA4}" dt="2022-06-12T21:34:41.348" v="22020" actId="208"/>
          <ac:spMkLst>
            <pc:docMk/>
            <pc:sldMk cId="258879489" sldId="299"/>
            <ac:spMk id="12" creationId="{543BFE07-1E56-01E5-B66C-129FB0CED424}"/>
          </ac:spMkLst>
        </pc:spChg>
        <pc:spChg chg="mod">
          <ac:chgData name="Morales, Misael M" userId="1d0ead06-f695-4fa0-9a14-d29dc7a06678" providerId="ADAL" clId="{A932F47C-E76D-48AD-9BAE-29878319CDA4}" dt="2022-06-12T21:34:41.348" v="22020" actId="208"/>
          <ac:spMkLst>
            <pc:docMk/>
            <pc:sldMk cId="258879489" sldId="299"/>
            <ac:spMk id="13" creationId="{5977D6AD-9793-E173-27C9-DF74EC558FAA}"/>
          </ac:spMkLst>
        </pc:spChg>
        <pc:spChg chg="mod">
          <ac:chgData name="Morales, Misael M" userId="1d0ead06-f695-4fa0-9a14-d29dc7a06678" providerId="ADAL" clId="{A932F47C-E76D-48AD-9BAE-29878319CDA4}" dt="2022-06-12T21:34:41.348" v="22020" actId="208"/>
          <ac:spMkLst>
            <pc:docMk/>
            <pc:sldMk cId="258879489" sldId="299"/>
            <ac:spMk id="14" creationId="{2854E0FB-3F75-1FBF-C6BA-0F4F3DF01591}"/>
          </ac:spMkLst>
        </pc:spChg>
        <pc:spChg chg="mod">
          <ac:chgData name="Morales, Misael M" userId="1d0ead06-f695-4fa0-9a14-d29dc7a06678" providerId="ADAL" clId="{A932F47C-E76D-48AD-9BAE-29878319CDA4}" dt="2022-06-12T21:34:41.348" v="22020" actId="208"/>
          <ac:spMkLst>
            <pc:docMk/>
            <pc:sldMk cId="258879489" sldId="299"/>
            <ac:spMk id="15" creationId="{CCB2FB7B-7036-79B5-941D-551FA08999EF}"/>
          </ac:spMkLst>
        </pc:spChg>
        <pc:spChg chg="mod">
          <ac:chgData name="Morales, Misael M" userId="1d0ead06-f695-4fa0-9a14-d29dc7a06678" providerId="ADAL" clId="{A932F47C-E76D-48AD-9BAE-29878319CDA4}" dt="2022-06-12T21:34:41.348" v="22020" actId="208"/>
          <ac:spMkLst>
            <pc:docMk/>
            <pc:sldMk cId="258879489" sldId="299"/>
            <ac:spMk id="16" creationId="{D2AA6708-5F9E-D65C-32FF-4C855ED69DD1}"/>
          </ac:spMkLst>
        </pc:spChg>
        <pc:spChg chg="mod">
          <ac:chgData name="Morales, Misael M" userId="1d0ead06-f695-4fa0-9a14-d29dc7a06678" providerId="ADAL" clId="{A932F47C-E76D-48AD-9BAE-29878319CDA4}" dt="2022-06-12T21:34:41.348" v="22020" actId="208"/>
          <ac:spMkLst>
            <pc:docMk/>
            <pc:sldMk cId="258879489" sldId="299"/>
            <ac:spMk id="22" creationId="{D48BE99A-393B-7280-85AB-24186DEAA566}"/>
          </ac:spMkLst>
        </pc:spChg>
        <pc:spChg chg="mod">
          <ac:chgData name="Morales, Misael M" userId="1d0ead06-f695-4fa0-9a14-d29dc7a06678" providerId="ADAL" clId="{A932F47C-E76D-48AD-9BAE-29878319CDA4}" dt="2022-06-12T21:34:41.348" v="22020" actId="208"/>
          <ac:spMkLst>
            <pc:docMk/>
            <pc:sldMk cId="258879489" sldId="299"/>
            <ac:spMk id="23" creationId="{AB016E75-3E00-9833-64A2-040B26DEDAB2}"/>
          </ac:spMkLst>
        </pc:spChg>
        <pc:spChg chg="mod">
          <ac:chgData name="Morales, Misael M" userId="1d0ead06-f695-4fa0-9a14-d29dc7a06678" providerId="ADAL" clId="{A932F47C-E76D-48AD-9BAE-29878319CDA4}" dt="2022-06-12T21:34:41.348" v="22020" actId="208"/>
          <ac:spMkLst>
            <pc:docMk/>
            <pc:sldMk cId="258879489" sldId="299"/>
            <ac:spMk id="32" creationId="{A0977883-CF46-928C-162D-CDD4AC7503CA}"/>
          </ac:spMkLst>
        </pc:spChg>
        <pc:spChg chg="mod">
          <ac:chgData name="Morales, Misael M" userId="1d0ead06-f695-4fa0-9a14-d29dc7a06678" providerId="ADAL" clId="{A932F47C-E76D-48AD-9BAE-29878319CDA4}" dt="2022-06-12T21:34:41.348" v="22020" actId="208"/>
          <ac:spMkLst>
            <pc:docMk/>
            <pc:sldMk cId="258879489" sldId="299"/>
            <ac:spMk id="33" creationId="{111B4983-D0CD-C566-0AC4-055212F91452}"/>
          </ac:spMkLst>
        </pc:spChg>
        <pc:spChg chg="mod">
          <ac:chgData name="Morales, Misael M" userId="1d0ead06-f695-4fa0-9a14-d29dc7a06678" providerId="ADAL" clId="{A932F47C-E76D-48AD-9BAE-29878319CDA4}" dt="2022-06-12T21:34:41.348" v="22020" actId="208"/>
          <ac:spMkLst>
            <pc:docMk/>
            <pc:sldMk cId="258879489" sldId="299"/>
            <ac:spMk id="34" creationId="{67003548-8100-BBD5-CD64-DC2464271D84}"/>
          </ac:spMkLst>
        </pc:spChg>
        <pc:spChg chg="mod">
          <ac:chgData name="Morales, Misael M" userId="1d0ead06-f695-4fa0-9a14-d29dc7a06678" providerId="ADAL" clId="{A932F47C-E76D-48AD-9BAE-29878319CDA4}" dt="2022-06-12T21:34:41.348" v="22020" actId="208"/>
          <ac:spMkLst>
            <pc:docMk/>
            <pc:sldMk cId="258879489" sldId="299"/>
            <ac:spMk id="35" creationId="{C6EBFC5E-80AF-4975-CE98-879082809DBB}"/>
          </ac:spMkLst>
        </pc:spChg>
        <pc:spChg chg="mod">
          <ac:chgData name="Morales, Misael M" userId="1d0ead06-f695-4fa0-9a14-d29dc7a06678" providerId="ADAL" clId="{A932F47C-E76D-48AD-9BAE-29878319CDA4}" dt="2022-06-12T21:34:41.348" v="22020" actId="208"/>
          <ac:spMkLst>
            <pc:docMk/>
            <pc:sldMk cId="258879489" sldId="299"/>
            <ac:spMk id="36" creationId="{8BD74D47-EEFE-72A7-9BF0-B074AC95DE75}"/>
          </ac:spMkLst>
        </pc:spChg>
        <pc:spChg chg="mod">
          <ac:chgData name="Morales, Misael M" userId="1d0ead06-f695-4fa0-9a14-d29dc7a06678" providerId="ADAL" clId="{A932F47C-E76D-48AD-9BAE-29878319CDA4}" dt="2022-06-12T21:34:41.348" v="22020" actId="208"/>
          <ac:spMkLst>
            <pc:docMk/>
            <pc:sldMk cId="258879489" sldId="299"/>
            <ac:spMk id="37" creationId="{99642536-3730-16C4-46D8-61046B96EAA0}"/>
          </ac:spMkLst>
        </pc:spChg>
        <pc:spChg chg="del topLvl">
          <ac:chgData name="Morales, Misael M" userId="1d0ead06-f695-4fa0-9a14-d29dc7a06678" providerId="ADAL" clId="{A932F47C-E76D-48AD-9BAE-29878319CDA4}" dt="2022-06-11T01:50:44.283" v="6432" actId="478"/>
          <ac:spMkLst>
            <pc:docMk/>
            <pc:sldMk cId="258879489" sldId="299"/>
            <ac:spMk id="38" creationId="{208EF876-D920-4805-687E-8672D731DDD7}"/>
          </ac:spMkLst>
        </pc:spChg>
        <pc:spChg chg="mod">
          <ac:chgData name="Morales, Misael M" userId="1d0ead06-f695-4fa0-9a14-d29dc7a06678" providerId="ADAL" clId="{A932F47C-E76D-48AD-9BAE-29878319CDA4}" dt="2022-06-11T01:51:49.980" v="6444" actId="27636"/>
          <ac:spMkLst>
            <pc:docMk/>
            <pc:sldMk cId="258879489" sldId="299"/>
            <ac:spMk id="41" creationId="{BD544679-90AD-C1CA-ACCE-27A54C13A77F}"/>
          </ac:spMkLst>
        </pc:spChg>
        <pc:spChg chg="add mod">
          <ac:chgData name="Morales, Misael M" userId="1d0ead06-f695-4fa0-9a14-d29dc7a06678" providerId="ADAL" clId="{A932F47C-E76D-48AD-9BAE-29878319CDA4}" dt="2022-06-12T21:34:33.714" v="22018" actId="20577"/>
          <ac:spMkLst>
            <pc:docMk/>
            <pc:sldMk cId="258879489" sldId="299"/>
            <ac:spMk id="68" creationId="{BAE48A77-99F5-9864-2743-1DF69D37F7AC}"/>
          </ac:spMkLst>
        </pc:spChg>
        <pc:spChg chg="add mod">
          <ac:chgData name="Morales, Misael M" userId="1d0ead06-f695-4fa0-9a14-d29dc7a06678" providerId="ADAL" clId="{A932F47C-E76D-48AD-9BAE-29878319CDA4}" dt="2022-06-12T21:36:03.062" v="22051" actId="1076"/>
          <ac:spMkLst>
            <pc:docMk/>
            <pc:sldMk cId="258879489" sldId="299"/>
            <ac:spMk id="69" creationId="{C9D14AC9-BB7B-D49F-D443-3502593D24EA}"/>
          </ac:spMkLst>
        </pc:spChg>
        <pc:spChg chg="mod">
          <ac:chgData name="Morales, Misael M" userId="1d0ead06-f695-4fa0-9a14-d29dc7a06678" providerId="ADAL" clId="{A932F47C-E76D-48AD-9BAE-29878319CDA4}" dt="2022-06-11T01:49:36.237" v="6413" actId="6549"/>
          <ac:spMkLst>
            <pc:docMk/>
            <pc:sldMk cId="258879489" sldId="299"/>
            <ac:spMk id="87" creationId="{E55DF677-3CDA-43DD-6645-8F4B045C3E84}"/>
          </ac:spMkLst>
        </pc:spChg>
        <pc:spChg chg="add mod">
          <ac:chgData name="Morales, Misael M" userId="1d0ead06-f695-4fa0-9a14-d29dc7a06678" providerId="ADAL" clId="{A932F47C-E76D-48AD-9BAE-29878319CDA4}" dt="2022-06-11T01:50:26.198" v="6427" actId="1076"/>
          <ac:spMkLst>
            <pc:docMk/>
            <pc:sldMk cId="258879489" sldId="299"/>
            <ac:spMk id="91" creationId="{5778DB52-6980-0C6B-C51D-970C5B618740}"/>
          </ac:spMkLst>
        </pc:spChg>
        <pc:spChg chg="mod">
          <ac:chgData name="Morales, Misael M" userId="1d0ead06-f695-4fa0-9a14-d29dc7a06678" providerId="ADAL" clId="{A932F47C-E76D-48AD-9BAE-29878319CDA4}" dt="2022-06-11T01:49:59.865" v="6420"/>
          <ac:spMkLst>
            <pc:docMk/>
            <pc:sldMk cId="258879489" sldId="299"/>
            <ac:spMk id="94" creationId="{9334E61B-6A6E-AF4F-3A74-24524ED27AF7}"/>
          </ac:spMkLst>
        </pc:spChg>
        <pc:spChg chg="mod">
          <ac:chgData name="Morales, Misael M" userId="1d0ead06-f695-4fa0-9a14-d29dc7a06678" providerId="ADAL" clId="{A932F47C-E76D-48AD-9BAE-29878319CDA4}" dt="2022-06-11T01:49:59.865" v="6420"/>
          <ac:spMkLst>
            <pc:docMk/>
            <pc:sldMk cId="258879489" sldId="299"/>
            <ac:spMk id="96" creationId="{16813837-1546-4038-9658-B32C756A8FD6}"/>
          </ac:spMkLst>
        </pc:spChg>
        <pc:spChg chg="mod">
          <ac:chgData name="Morales, Misael M" userId="1d0ead06-f695-4fa0-9a14-d29dc7a06678" providerId="ADAL" clId="{A932F47C-E76D-48AD-9BAE-29878319CDA4}" dt="2022-06-11T01:49:59.865" v="6420"/>
          <ac:spMkLst>
            <pc:docMk/>
            <pc:sldMk cId="258879489" sldId="299"/>
            <ac:spMk id="97" creationId="{DC502801-3AB5-230C-84D6-F22ED13DC6D6}"/>
          </ac:spMkLst>
        </pc:spChg>
        <pc:grpChg chg="del mod">
          <ac:chgData name="Morales, Misael M" userId="1d0ead06-f695-4fa0-9a14-d29dc7a06678" providerId="ADAL" clId="{A932F47C-E76D-48AD-9BAE-29878319CDA4}" dt="2022-06-11T01:50:44.283" v="6432" actId="478"/>
          <ac:grpSpMkLst>
            <pc:docMk/>
            <pc:sldMk cId="258879489" sldId="299"/>
            <ac:grpSpMk id="2" creationId="{1EBDD0D0-97BA-6CAC-4484-605C314F34B2}"/>
          </ac:grpSpMkLst>
        </pc:grpChg>
        <pc:grpChg chg="del mod topLvl">
          <ac:chgData name="Morales, Misael M" userId="1d0ead06-f695-4fa0-9a14-d29dc7a06678" providerId="ADAL" clId="{A932F47C-E76D-48AD-9BAE-29878319CDA4}" dt="2022-06-12T21:34:49.855" v="22022" actId="478"/>
          <ac:grpSpMkLst>
            <pc:docMk/>
            <pc:sldMk cId="258879489" sldId="299"/>
            <ac:grpSpMk id="8" creationId="{28D5BCA6-7D2F-52BD-4727-F07D4BEEAEDF}"/>
          </ac:grpSpMkLst>
        </pc:grpChg>
        <pc:grpChg chg="mod">
          <ac:chgData name="Morales, Misael M" userId="1d0ead06-f695-4fa0-9a14-d29dc7a06678" providerId="ADAL" clId="{A932F47C-E76D-48AD-9BAE-29878319CDA4}" dt="2022-06-12T21:36:34.374" v="22062" actId="1076"/>
          <ac:grpSpMkLst>
            <pc:docMk/>
            <pc:sldMk cId="258879489" sldId="299"/>
            <ac:grpSpMk id="39" creationId="{57CA50D3-064A-597D-A537-94F5339D7F10}"/>
          </ac:grpSpMkLst>
        </pc:grpChg>
        <pc:grpChg chg="mod">
          <ac:chgData name="Morales, Misael M" userId="1d0ead06-f695-4fa0-9a14-d29dc7a06678" providerId="ADAL" clId="{A932F47C-E76D-48AD-9BAE-29878319CDA4}" dt="2022-06-12T21:36:34.374" v="22062" actId="1076"/>
          <ac:grpSpMkLst>
            <pc:docMk/>
            <pc:sldMk cId="258879489" sldId="299"/>
            <ac:grpSpMk id="57" creationId="{04EA3F04-FD66-D6D3-5F27-94B9BCF7C5D3}"/>
          </ac:grpSpMkLst>
        </pc:grpChg>
        <pc:grpChg chg="del">
          <ac:chgData name="Morales, Misael M" userId="1d0ead06-f695-4fa0-9a14-d29dc7a06678" providerId="ADAL" clId="{A932F47C-E76D-48AD-9BAE-29878319CDA4}" dt="2022-06-11T01:49:35.723" v="6412" actId="478"/>
          <ac:grpSpMkLst>
            <pc:docMk/>
            <pc:sldMk cId="258879489" sldId="299"/>
            <ac:grpSpMk id="68" creationId="{14C476D7-FF28-B20B-5863-FDF11388CD84}"/>
          </ac:grpSpMkLst>
        </pc:grpChg>
        <pc:grpChg chg="del">
          <ac:chgData name="Morales, Misael M" userId="1d0ead06-f695-4fa0-9a14-d29dc7a06678" providerId="ADAL" clId="{A932F47C-E76D-48AD-9BAE-29878319CDA4}" dt="2022-06-11T01:49:37.024" v="6414" actId="478"/>
          <ac:grpSpMkLst>
            <pc:docMk/>
            <pc:sldMk cId="258879489" sldId="299"/>
            <ac:grpSpMk id="82" creationId="{C935E9B4-9BBE-2115-0E35-FE06B094C564}"/>
          </ac:grpSpMkLst>
        </pc:grpChg>
        <pc:grpChg chg="add mod">
          <ac:chgData name="Morales, Misael M" userId="1d0ead06-f695-4fa0-9a14-d29dc7a06678" providerId="ADAL" clId="{A932F47C-E76D-48AD-9BAE-29878319CDA4}" dt="2022-06-11T01:51:38.033" v="6439" actId="1076"/>
          <ac:grpSpMkLst>
            <pc:docMk/>
            <pc:sldMk cId="258879489" sldId="299"/>
            <ac:grpSpMk id="92" creationId="{56647CEE-5995-6008-9012-6506A24FF32E}"/>
          </ac:grpSpMkLst>
        </pc:grpChg>
        <pc:grpChg chg="mod">
          <ac:chgData name="Morales, Misael M" userId="1d0ead06-f695-4fa0-9a14-d29dc7a06678" providerId="ADAL" clId="{A932F47C-E76D-48AD-9BAE-29878319CDA4}" dt="2022-06-11T01:49:59.865" v="6420"/>
          <ac:grpSpMkLst>
            <pc:docMk/>
            <pc:sldMk cId="258879489" sldId="299"/>
            <ac:grpSpMk id="93" creationId="{D0D156C2-BC72-A9BC-E7A5-37187EA0ADFD}"/>
          </ac:grpSpMkLst>
        </pc:grpChg>
        <pc:picChg chg="add mod">
          <ac:chgData name="Morales, Misael M" userId="1d0ead06-f695-4fa0-9a14-d29dc7a06678" providerId="ADAL" clId="{A932F47C-E76D-48AD-9BAE-29878319CDA4}" dt="2022-06-12T21:34:56.126" v="22025" actId="1076"/>
          <ac:picMkLst>
            <pc:docMk/>
            <pc:sldMk cId="258879489" sldId="299"/>
            <ac:picMk id="3" creationId="{560F61D0-4AEC-7832-8133-48C5D635919B}"/>
          </ac:picMkLst>
        </pc:picChg>
        <pc:picChg chg="mod">
          <ac:chgData name="Morales, Misael M" userId="1d0ead06-f695-4fa0-9a14-d29dc7a06678" providerId="ADAL" clId="{A932F47C-E76D-48AD-9BAE-29878319CDA4}" dt="2022-06-12T21:34:41.348" v="22020" actId="208"/>
          <ac:picMkLst>
            <pc:docMk/>
            <pc:sldMk cId="258879489" sldId="299"/>
            <ac:picMk id="28" creationId="{600012BB-13D0-922C-47F9-44E2E10835D6}"/>
          </ac:picMkLst>
        </pc:picChg>
        <pc:picChg chg="mod">
          <ac:chgData name="Morales, Misael M" userId="1d0ead06-f695-4fa0-9a14-d29dc7a06678" providerId="ADAL" clId="{A932F47C-E76D-48AD-9BAE-29878319CDA4}" dt="2022-06-12T21:34:41.348" v="22020" actId="208"/>
          <ac:picMkLst>
            <pc:docMk/>
            <pc:sldMk cId="258879489" sldId="299"/>
            <ac:picMk id="29" creationId="{B49A473F-D679-413A-8970-6DF1B16D6531}"/>
          </ac:picMkLst>
        </pc:picChg>
        <pc:picChg chg="mod">
          <ac:chgData name="Morales, Misael M" userId="1d0ead06-f695-4fa0-9a14-d29dc7a06678" providerId="ADAL" clId="{A932F47C-E76D-48AD-9BAE-29878319CDA4}" dt="2022-06-12T21:34:41.348" v="22020" actId="208"/>
          <ac:picMkLst>
            <pc:docMk/>
            <pc:sldMk cId="258879489" sldId="299"/>
            <ac:picMk id="30" creationId="{87D32125-0FDD-AC6F-D7B0-FD98F114EE2B}"/>
          </ac:picMkLst>
        </pc:picChg>
        <pc:picChg chg="mod">
          <ac:chgData name="Morales, Misael M" userId="1d0ead06-f695-4fa0-9a14-d29dc7a06678" providerId="ADAL" clId="{A932F47C-E76D-48AD-9BAE-29878319CDA4}" dt="2022-06-12T21:34:41.348" v="22020" actId="208"/>
          <ac:picMkLst>
            <pc:docMk/>
            <pc:sldMk cId="258879489" sldId="299"/>
            <ac:picMk id="31" creationId="{163B3C5A-6326-3EE5-365B-6CD3AB753E59}"/>
          </ac:picMkLst>
        </pc:picChg>
        <pc:picChg chg="mod">
          <ac:chgData name="Morales, Misael M" userId="1d0ead06-f695-4fa0-9a14-d29dc7a06678" providerId="ADAL" clId="{A932F47C-E76D-48AD-9BAE-29878319CDA4}" dt="2022-06-11T01:49:59.865" v="6420"/>
          <ac:picMkLst>
            <pc:docMk/>
            <pc:sldMk cId="258879489" sldId="299"/>
            <ac:picMk id="95" creationId="{0796E785-A047-88EF-F4A8-DD63F27D4569}"/>
          </ac:picMkLst>
        </pc:picChg>
      </pc:sldChg>
      <pc:sldChg chg="add del">
        <pc:chgData name="Morales, Misael M" userId="1d0ead06-f695-4fa0-9a14-d29dc7a06678" providerId="ADAL" clId="{A932F47C-E76D-48AD-9BAE-29878319CDA4}" dt="2022-06-11T01:52:00.215" v="6447" actId="47"/>
        <pc:sldMkLst>
          <pc:docMk/>
          <pc:sldMk cId="916445693" sldId="300"/>
        </pc:sldMkLst>
      </pc:sldChg>
      <pc:sldChg chg="addSp delSp modSp add mod modNotesTx">
        <pc:chgData name="Morales, Misael M" userId="1d0ead06-f695-4fa0-9a14-d29dc7a06678" providerId="ADAL" clId="{A932F47C-E76D-48AD-9BAE-29878319CDA4}" dt="2022-06-12T21:42:08.947" v="22310" actId="20577"/>
        <pc:sldMkLst>
          <pc:docMk/>
          <pc:sldMk cId="3987804918" sldId="300"/>
        </pc:sldMkLst>
        <pc:spChg chg="add mod">
          <ac:chgData name="Morales, Misael M" userId="1d0ead06-f695-4fa0-9a14-d29dc7a06678" providerId="ADAL" clId="{A932F47C-E76D-48AD-9BAE-29878319CDA4}" dt="2022-06-12T21:42:08.947" v="22310" actId="20577"/>
          <ac:spMkLst>
            <pc:docMk/>
            <pc:sldMk cId="3987804918" sldId="300"/>
            <ac:spMk id="52" creationId="{7D5A3AF0-CFE7-6940-9538-73CDCBB612C7}"/>
          </ac:spMkLst>
        </pc:spChg>
        <pc:spChg chg="add del mod">
          <ac:chgData name="Morales, Misael M" userId="1d0ead06-f695-4fa0-9a14-d29dc7a06678" providerId="ADAL" clId="{A932F47C-E76D-48AD-9BAE-29878319CDA4}" dt="2022-06-12T21:36:06.344" v="22052" actId="478"/>
          <ac:spMkLst>
            <pc:docMk/>
            <pc:sldMk cId="3987804918" sldId="300"/>
            <ac:spMk id="54" creationId="{2973B834-39C0-7CEC-70A6-81694F1BE840}"/>
          </ac:spMkLst>
        </pc:spChg>
        <pc:spChg chg="add mod">
          <ac:chgData name="Morales, Misael M" userId="1d0ead06-f695-4fa0-9a14-d29dc7a06678" providerId="ADAL" clId="{A932F47C-E76D-48AD-9BAE-29878319CDA4}" dt="2022-06-12T21:36:06.581" v="22053"/>
          <ac:spMkLst>
            <pc:docMk/>
            <pc:sldMk cId="3987804918" sldId="300"/>
            <ac:spMk id="55" creationId="{55C19FD9-AA8F-DC50-856A-A79AABD80F72}"/>
          </ac:spMkLst>
        </pc:spChg>
        <pc:spChg chg="mod">
          <ac:chgData name="Morales, Misael M" userId="1d0ead06-f695-4fa0-9a14-d29dc7a06678" providerId="ADAL" clId="{A932F47C-E76D-48AD-9BAE-29878319CDA4}" dt="2022-06-11T01:55:15.200" v="6526"/>
          <ac:spMkLst>
            <pc:docMk/>
            <pc:sldMk cId="3987804918" sldId="300"/>
            <ac:spMk id="69" creationId="{166A8F3D-D223-FB58-7C6E-43F33140FD55}"/>
          </ac:spMkLst>
        </pc:spChg>
        <pc:spChg chg="mod">
          <ac:chgData name="Morales, Misael M" userId="1d0ead06-f695-4fa0-9a14-d29dc7a06678" providerId="ADAL" clId="{A932F47C-E76D-48AD-9BAE-29878319CDA4}" dt="2022-06-11T01:55:15.200" v="6526"/>
          <ac:spMkLst>
            <pc:docMk/>
            <pc:sldMk cId="3987804918" sldId="300"/>
            <ac:spMk id="70" creationId="{B21F65FD-B704-280F-208C-BFF9CB990941}"/>
          </ac:spMkLst>
        </pc:spChg>
        <pc:spChg chg="mod">
          <ac:chgData name="Morales, Misael M" userId="1d0ead06-f695-4fa0-9a14-d29dc7a06678" providerId="ADAL" clId="{A932F47C-E76D-48AD-9BAE-29878319CDA4}" dt="2022-06-11T01:55:28.161" v="6529"/>
          <ac:spMkLst>
            <pc:docMk/>
            <pc:sldMk cId="3987804918" sldId="300"/>
            <ac:spMk id="74" creationId="{213253A7-FEF0-B1B4-1276-CAC280F6805B}"/>
          </ac:spMkLst>
        </pc:spChg>
        <pc:spChg chg="mod">
          <ac:chgData name="Morales, Misael M" userId="1d0ead06-f695-4fa0-9a14-d29dc7a06678" providerId="ADAL" clId="{A932F47C-E76D-48AD-9BAE-29878319CDA4}" dt="2022-06-11T01:55:28.161" v="6529"/>
          <ac:spMkLst>
            <pc:docMk/>
            <pc:sldMk cId="3987804918" sldId="300"/>
            <ac:spMk id="75" creationId="{7BFF90E0-ABA6-7DD7-32DC-D06D0D05F7ED}"/>
          </ac:spMkLst>
        </pc:spChg>
        <pc:spChg chg="mod">
          <ac:chgData name="Morales, Misael M" userId="1d0ead06-f695-4fa0-9a14-d29dc7a06678" providerId="ADAL" clId="{A932F47C-E76D-48AD-9BAE-29878319CDA4}" dt="2022-06-12T21:36:52.381" v="22065" actId="1076"/>
          <ac:spMkLst>
            <pc:docMk/>
            <pc:sldMk cId="3987804918" sldId="300"/>
            <ac:spMk id="77" creationId="{634E330C-1EB2-492B-48CF-57221C6DBC41}"/>
          </ac:spMkLst>
        </pc:spChg>
        <pc:spChg chg="mod">
          <ac:chgData name="Morales, Misael M" userId="1d0ead06-f695-4fa0-9a14-d29dc7a06678" providerId="ADAL" clId="{A932F47C-E76D-48AD-9BAE-29878319CDA4}" dt="2022-06-12T21:36:52.381" v="22065" actId="1076"/>
          <ac:spMkLst>
            <pc:docMk/>
            <pc:sldMk cId="3987804918" sldId="300"/>
            <ac:spMk id="78" creationId="{656BA38B-4286-51B6-FD1E-503802D491C5}"/>
          </ac:spMkLst>
        </pc:spChg>
        <pc:spChg chg="mod">
          <ac:chgData name="Morales, Misael M" userId="1d0ead06-f695-4fa0-9a14-d29dc7a06678" providerId="ADAL" clId="{A932F47C-E76D-48AD-9BAE-29878319CDA4}" dt="2022-06-12T21:36:52.381" v="22065" actId="1076"/>
          <ac:spMkLst>
            <pc:docMk/>
            <pc:sldMk cId="3987804918" sldId="300"/>
            <ac:spMk id="79" creationId="{997FDC70-521B-C34B-C5A0-765D6CE1BFEC}"/>
          </ac:spMkLst>
        </pc:spChg>
        <pc:spChg chg="mod">
          <ac:chgData name="Morales, Misael M" userId="1d0ead06-f695-4fa0-9a14-d29dc7a06678" providerId="ADAL" clId="{A932F47C-E76D-48AD-9BAE-29878319CDA4}" dt="2022-06-12T21:36:52.381" v="22065" actId="1076"/>
          <ac:spMkLst>
            <pc:docMk/>
            <pc:sldMk cId="3987804918" sldId="300"/>
            <ac:spMk id="80" creationId="{745814CE-1F4F-4B7F-A098-B6F1502EEAF7}"/>
          </ac:spMkLst>
        </pc:spChg>
        <pc:spChg chg="mod">
          <ac:chgData name="Morales, Misael M" userId="1d0ead06-f695-4fa0-9a14-d29dc7a06678" providerId="ADAL" clId="{A932F47C-E76D-48AD-9BAE-29878319CDA4}" dt="2022-06-12T21:36:52.381" v="22065" actId="1076"/>
          <ac:spMkLst>
            <pc:docMk/>
            <pc:sldMk cId="3987804918" sldId="300"/>
            <ac:spMk id="81" creationId="{254A14BA-ADBB-AA87-FC20-DCC02C2D20F5}"/>
          </ac:spMkLst>
        </pc:spChg>
        <pc:spChg chg="mod">
          <ac:chgData name="Morales, Misael M" userId="1d0ead06-f695-4fa0-9a14-d29dc7a06678" providerId="ADAL" clId="{A932F47C-E76D-48AD-9BAE-29878319CDA4}" dt="2022-06-12T21:36:52.381" v="22065" actId="1076"/>
          <ac:spMkLst>
            <pc:docMk/>
            <pc:sldMk cId="3987804918" sldId="300"/>
            <ac:spMk id="82" creationId="{1B02614D-0337-527E-2EFB-1F2C773B9FDC}"/>
          </ac:spMkLst>
        </pc:spChg>
        <pc:spChg chg="mod">
          <ac:chgData name="Morales, Misael M" userId="1d0ead06-f695-4fa0-9a14-d29dc7a06678" providerId="ADAL" clId="{A932F47C-E76D-48AD-9BAE-29878319CDA4}" dt="2022-06-12T21:36:52.381" v="22065" actId="1076"/>
          <ac:spMkLst>
            <pc:docMk/>
            <pc:sldMk cId="3987804918" sldId="300"/>
            <ac:spMk id="83" creationId="{0C2C5454-91C3-A78B-56AA-5D07E7D166F6}"/>
          </ac:spMkLst>
        </pc:spChg>
        <pc:spChg chg="mod">
          <ac:chgData name="Morales, Misael M" userId="1d0ead06-f695-4fa0-9a14-d29dc7a06678" providerId="ADAL" clId="{A932F47C-E76D-48AD-9BAE-29878319CDA4}" dt="2022-06-12T21:36:52.381" v="22065" actId="1076"/>
          <ac:spMkLst>
            <pc:docMk/>
            <pc:sldMk cId="3987804918" sldId="300"/>
            <ac:spMk id="84" creationId="{583CB28A-8C67-75B1-17B0-B128ABFD14EB}"/>
          </ac:spMkLst>
        </pc:spChg>
        <pc:spChg chg="mod">
          <ac:chgData name="Morales, Misael M" userId="1d0ead06-f695-4fa0-9a14-d29dc7a06678" providerId="ADAL" clId="{A932F47C-E76D-48AD-9BAE-29878319CDA4}" dt="2022-06-12T21:36:52.381" v="22065" actId="1076"/>
          <ac:spMkLst>
            <pc:docMk/>
            <pc:sldMk cId="3987804918" sldId="300"/>
            <ac:spMk id="86" creationId="{1C068DD4-9CC8-44B8-2B84-2399BAD6876A}"/>
          </ac:spMkLst>
        </pc:spChg>
        <pc:spChg chg="mod">
          <ac:chgData name="Morales, Misael M" userId="1d0ead06-f695-4fa0-9a14-d29dc7a06678" providerId="ADAL" clId="{A932F47C-E76D-48AD-9BAE-29878319CDA4}" dt="2022-06-12T21:36:52.381" v="22065" actId="1076"/>
          <ac:spMkLst>
            <pc:docMk/>
            <pc:sldMk cId="3987804918" sldId="300"/>
            <ac:spMk id="87" creationId="{5AD231A8-0AA8-8DDB-EBB4-2BA95261D862}"/>
          </ac:spMkLst>
        </pc:spChg>
        <pc:spChg chg="mod">
          <ac:chgData name="Morales, Misael M" userId="1d0ead06-f695-4fa0-9a14-d29dc7a06678" providerId="ADAL" clId="{A932F47C-E76D-48AD-9BAE-29878319CDA4}" dt="2022-06-12T21:36:52.381" v="22065" actId="1076"/>
          <ac:spMkLst>
            <pc:docMk/>
            <pc:sldMk cId="3987804918" sldId="300"/>
            <ac:spMk id="88" creationId="{5C6D665C-8496-D916-539D-9A156C7607FB}"/>
          </ac:spMkLst>
        </pc:spChg>
        <pc:spChg chg="mod">
          <ac:chgData name="Morales, Misael M" userId="1d0ead06-f695-4fa0-9a14-d29dc7a06678" providerId="ADAL" clId="{A932F47C-E76D-48AD-9BAE-29878319CDA4}" dt="2022-06-12T21:36:52.381" v="22065" actId="1076"/>
          <ac:spMkLst>
            <pc:docMk/>
            <pc:sldMk cId="3987804918" sldId="300"/>
            <ac:spMk id="89" creationId="{A415EBE3-4CAC-540C-BEE0-2BCDC10F2E96}"/>
          </ac:spMkLst>
        </pc:spChg>
        <pc:spChg chg="mod">
          <ac:chgData name="Morales, Misael M" userId="1d0ead06-f695-4fa0-9a14-d29dc7a06678" providerId="ADAL" clId="{A932F47C-E76D-48AD-9BAE-29878319CDA4}" dt="2022-06-12T21:36:52.381" v="22065" actId="1076"/>
          <ac:spMkLst>
            <pc:docMk/>
            <pc:sldMk cId="3987804918" sldId="300"/>
            <ac:spMk id="90" creationId="{B2A3F258-0272-1162-D214-41AF4A80F97F}"/>
          </ac:spMkLst>
        </pc:spChg>
        <pc:spChg chg="mod">
          <ac:chgData name="Morales, Misael M" userId="1d0ead06-f695-4fa0-9a14-d29dc7a06678" providerId="ADAL" clId="{A932F47C-E76D-48AD-9BAE-29878319CDA4}" dt="2022-06-11T01:55:09.522" v="6524" actId="14100"/>
          <ac:spMkLst>
            <pc:docMk/>
            <pc:sldMk cId="3987804918" sldId="300"/>
            <ac:spMk id="91" creationId="{5778DB52-6980-0C6B-C51D-970C5B618740}"/>
          </ac:spMkLst>
        </pc:spChg>
        <pc:spChg chg="mod">
          <ac:chgData name="Morales, Misael M" userId="1d0ead06-f695-4fa0-9a14-d29dc7a06678" providerId="ADAL" clId="{A932F47C-E76D-48AD-9BAE-29878319CDA4}" dt="2022-06-12T21:36:52.381" v="22065" actId="1076"/>
          <ac:spMkLst>
            <pc:docMk/>
            <pc:sldMk cId="3987804918" sldId="300"/>
            <ac:spMk id="98" creationId="{5690B72C-B198-6251-E2A8-7FD53851CC76}"/>
          </ac:spMkLst>
        </pc:spChg>
        <pc:spChg chg="mod">
          <ac:chgData name="Morales, Misael M" userId="1d0ead06-f695-4fa0-9a14-d29dc7a06678" providerId="ADAL" clId="{A932F47C-E76D-48AD-9BAE-29878319CDA4}" dt="2022-06-12T21:36:52.381" v="22065" actId="1076"/>
          <ac:spMkLst>
            <pc:docMk/>
            <pc:sldMk cId="3987804918" sldId="300"/>
            <ac:spMk id="99" creationId="{C0D547E7-548D-ED3D-5582-F9858A3E8F37}"/>
          </ac:spMkLst>
        </pc:spChg>
        <pc:spChg chg="mod">
          <ac:chgData name="Morales, Misael M" userId="1d0ead06-f695-4fa0-9a14-d29dc7a06678" providerId="ADAL" clId="{A932F47C-E76D-48AD-9BAE-29878319CDA4}" dt="2022-06-12T21:36:52.381" v="22065" actId="1076"/>
          <ac:spMkLst>
            <pc:docMk/>
            <pc:sldMk cId="3987804918" sldId="300"/>
            <ac:spMk id="102" creationId="{732F138E-355B-5751-824C-A11606C853D6}"/>
          </ac:spMkLst>
        </pc:spChg>
        <pc:spChg chg="mod">
          <ac:chgData name="Morales, Misael M" userId="1d0ead06-f695-4fa0-9a14-d29dc7a06678" providerId="ADAL" clId="{A932F47C-E76D-48AD-9BAE-29878319CDA4}" dt="2022-06-12T21:36:52.381" v="22065" actId="1076"/>
          <ac:spMkLst>
            <pc:docMk/>
            <pc:sldMk cId="3987804918" sldId="300"/>
            <ac:spMk id="103" creationId="{D26846EF-09E5-2F27-4488-DFB2C7B720E4}"/>
          </ac:spMkLst>
        </pc:spChg>
        <pc:spChg chg="mod">
          <ac:chgData name="Morales, Misael M" userId="1d0ead06-f695-4fa0-9a14-d29dc7a06678" providerId="ADAL" clId="{A932F47C-E76D-48AD-9BAE-29878319CDA4}" dt="2022-06-12T21:36:52.381" v="22065" actId="1076"/>
          <ac:spMkLst>
            <pc:docMk/>
            <pc:sldMk cId="3987804918" sldId="300"/>
            <ac:spMk id="104" creationId="{C72ECFDB-417C-5AF5-73A2-C1CCFD028736}"/>
          </ac:spMkLst>
        </pc:spChg>
        <pc:grpChg chg="del">
          <ac:chgData name="Morales, Misael M" userId="1d0ead06-f695-4fa0-9a14-d29dc7a06678" providerId="ADAL" clId="{A932F47C-E76D-48AD-9BAE-29878319CDA4}" dt="2022-06-12T21:35:01.271" v="22026" actId="478"/>
          <ac:grpSpMkLst>
            <pc:docMk/>
            <pc:sldMk cId="3987804918" sldId="300"/>
            <ac:grpSpMk id="8" creationId="{28D5BCA6-7D2F-52BD-4727-F07D4BEEAEDF}"/>
          </ac:grpSpMkLst>
        </pc:grpChg>
        <pc:grpChg chg="del">
          <ac:chgData name="Morales, Misael M" userId="1d0ead06-f695-4fa0-9a14-d29dc7a06678" providerId="ADAL" clId="{A932F47C-E76D-48AD-9BAE-29878319CDA4}" dt="2022-06-11T01:56:16.311" v="6545" actId="478"/>
          <ac:grpSpMkLst>
            <pc:docMk/>
            <pc:sldMk cId="3987804918" sldId="300"/>
            <ac:grpSpMk id="39" creationId="{57CA50D3-064A-597D-A537-94F5339D7F10}"/>
          </ac:grpSpMkLst>
        </pc:grpChg>
        <pc:grpChg chg="del">
          <ac:chgData name="Morales, Misael M" userId="1d0ead06-f695-4fa0-9a14-d29dc7a06678" providerId="ADAL" clId="{A932F47C-E76D-48AD-9BAE-29878319CDA4}" dt="2022-06-11T01:56:02.556" v="6540" actId="478"/>
          <ac:grpSpMkLst>
            <pc:docMk/>
            <pc:sldMk cId="3987804918" sldId="300"/>
            <ac:grpSpMk id="57" creationId="{04EA3F04-FD66-D6D3-5F27-94B9BCF7C5D3}"/>
          </ac:grpSpMkLst>
        </pc:grpChg>
        <pc:grpChg chg="add del mod">
          <ac:chgData name="Morales, Misael M" userId="1d0ead06-f695-4fa0-9a14-d29dc7a06678" providerId="ADAL" clId="{A932F47C-E76D-48AD-9BAE-29878319CDA4}" dt="2022-06-11T01:55:27.936" v="6528" actId="478"/>
          <ac:grpSpMkLst>
            <pc:docMk/>
            <pc:sldMk cId="3987804918" sldId="300"/>
            <ac:grpSpMk id="68" creationId="{0EA0B3C8-6EF3-62CC-C57F-749B110E3F46}"/>
          </ac:grpSpMkLst>
        </pc:grpChg>
        <pc:grpChg chg="add del mod">
          <ac:chgData name="Morales, Misael M" userId="1d0ead06-f695-4fa0-9a14-d29dc7a06678" providerId="ADAL" clId="{A932F47C-E76D-48AD-9BAE-29878319CDA4}" dt="2022-06-11T01:55:31.585" v="6531" actId="478"/>
          <ac:grpSpMkLst>
            <pc:docMk/>
            <pc:sldMk cId="3987804918" sldId="300"/>
            <ac:grpSpMk id="71" creationId="{9A0F8C1A-7D84-868F-A4A8-757A15101A14}"/>
          </ac:grpSpMkLst>
        </pc:grpChg>
        <pc:grpChg chg="mod">
          <ac:chgData name="Morales, Misael M" userId="1d0ead06-f695-4fa0-9a14-d29dc7a06678" providerId="ADAL" clId="{A932F47C-E76D-48AD-9BAE-29878319CDA4}" dt="2022-06-11T01:55:28.161" v="6529"/>
          <ac:grpSpMkLst>
            <pc:docMk/>
            <pc:sldMk cId="3987804918" sldId="300"/>
            <ac:grpSpMk id="72" creationId="{BF95AE35-5A0A-E463-0E3E-9BA7B072C127}"/>
          </ac:grpSpMkLst>
        </pc:grpChg>
        <pc:grpChg chg="add mod">
          <ac:chgData name="Morales, Misael M" userId="1d0ead06-f695-4fa0-9a14-d29dc7a06678" providerId="ADAL" clId="{A932F47C-E76D-48AD-9BAE-29878319CDA4}" dt="2022-06-12T21:36:52.381" v="22065" actId="1076"/>
          <ac:grpSpMkLst>
            <pc:docMk/>
            <pc:sldMk cId="3987804918" sldId="300"/>
            <ac:grpSpMk id="76" creationId="{F33BB6E3-B39B-92FF-28AB-91D63C6011FA}"/>
          </ac:grpSpMkLst>
        </pc:grpChg>
        <pc:grpChg chg="add mod">
          <ac:chgData name="Morales, Misael M" userId="1d0ead06-f695-4fa0-9a14-d29dc7a06678" providerId="ADAL" clId="{A932F47C-E76D-48AD-9BAE-29878319CDA4}" dt="2022-06-12T21:36:52.381" v="22065" actId="1076"/>
          <ac:grpSpMkLst>
            <pc:docMk/>
            <pc:sldMk cId="3987804918" sldId="300"/>
            <ac:grpSpMk id="85" creationId="{C3F49078-6657-505A-0988-F46CAC65CCA9}"/>
          </ac:grpSpMkLst>
        </pc:grpChg>
        <pc:grpChg chg="del">
          <ac:chgData name="Morales, Misael M" userId="1d0ead06-f695-4fa0-9a14-d29dc7a06678" providerId="ADAL" clId="{A932F47C-E76D-48AD-9BAE-29878319CDA4}" dt="2022-06-11T01:55:15.005" v="6525" actId="478"/>
          <ac:grpSpMkLst>
            <pc:docMk/>
            <pc:sldMk cId="3987804918" sldId="300"/>
            <ac:grpSpMk id="92" creationId="{56647CEE-5995-6008-9012-6506A24FF32E}"/>
          </ac:grpSpMkLst>
        </pc:grpChg>
        <pc:picChg chg="add mod">
          <ac:chgData name="Morales, Misael M" userId="1d0ead06-f695-4fa0-9a14-d29dc7a06678" providerId="ADAL" clId="{A932F47C-E76D-48AD-9BAE-29878319CDA4}" dt="2022-06-11T01:55:56.382" v="6539" actId="1076"/>
          <ac:picMkLst>
            <pc:docMk/>
            <pc:sldMk cId="3987804918" sldId="300"/>
            <ac:picMk id="3" creationId="{8699A665-AF4D-F2CC-4383-F27133C85B28}"/>
          </ac:picMkLst>
        </pc:picChg>
        <pc:picChg chg="add mod">
          <ac:chgData name="Morales, Misael M" userId="1d0ead06-f695-4fa0-9a14-d29dc7a06678" providerId="ADAL" clId="{A932F47C-E76D-48AD-9BAE-29878319CDA4}" dt="2022-06-12T21:35:01.481" v="22027"/>
          <ac:picMkLst>
            <pc:docMk/>
            <pc:sldMk cId="3987804918" sldId="300"/>
            <ac:picMk id="53" creationId="{52D9C629-FDDA-2BF9-06FA-720DC7B9D147}"/>
          </ac:picMkLst>
        </pc:picChg>
        <pc:picChg chg="mod">
          <ac:chgData name="Morales, Misael M" userId="1d0ead06-f695-4fa0-9a14-d29dc7a06678" providerId="ADAL" clId="{A932F47C-E76D-48AD-9BAE-29878319CDA4}" dt="2022-06-12T21:36:52.381" v="22065" actId="1076"/>
          <ac:picMkLst>
            <pc:docMk/>
            <pc:sldMk cId="3987804918" sldId="300"/>
            <ac:picMk id="105" creationId="{8DF7632D-A9D8-CC6A-225B-F90FA54F1DDF}"/>
          </ac:picMkLst>
        </pc:picChg>
        <pc:cxnChg chg="mod">
          <ac:chgData name="Morales, Misael M" userId="1d0ead06-f695-4fa0-9a14-d29dc7a06678" providerId="ADAL" clId="{A932F47C-E76D-48AD-9BAE-29878319CDA4}" dt="2022-06-11T01:56:16.311" v="6545" actId="478"/>
          <ac:cxnSpMkLst>
            <pc:docMk/>
            <pc:sldMk cId="3987804918" sldId="300"/>
            <ac:cxnSpMk id="48" creationId="{7DA23638-1A80-B9E7-71FF-C22AE896BCD6}"/>
          </ac:cxnSpMkLst>
        </pc:cxnChg>
        <pc:cxnChg chg="mod">
          <ac:chgData name="Morales, Misael M" userId="1d0ead06-f695-4fa0-9a14-d29dc7a06678" providerId="ADAL" clId="{A932F47C-E76D-48AD-9BAE-29878319CDA4}" dt="2022-06-11T01:56:16.311" v="6545" actId="478"/>
          <ac:cxnSpMkLst>
            <pc:docMk/>
            <pc:sldMk cId="3987804918" sldId="300"/>
            <ac:cxnSpMk id="49" creationId="{69888E26-9697-FD0F-8208-3B239DDEDE68}"/>
          </ac:cxnSpMkLst>
        </pc:cxnChg>
        <pc:cxnChg chg="mod">
          <ac:chgData name="Morales, Misael M" userId="1d0ead06-f695-4fa0-9a14-d29dc7a06678" providerId="ADAL" clId="{A932F47C-E76D-48AD-9BAE-29878319CDA4}" dt="2022-06-11T01:55:31.585" v="6531" actId="478"/>
          <ac:cxnSpMkLst>
            <pc:docMk/>
            <pc:sldMk cId="3987804918" sldId="300"/>
            <ac:cxnSpMk id="73" creationId="{AD0919F6-6096-A549-87EC-04B33A2F3648}"/>
          </ac:cxnSpMkLst>
        </pc:cxnChg>
        <pc:cxnChg chg="mod">
          <ac:chgData name="Morales, Misael M" userId="1d0ead06-f695-4fa0-9a14-d29dc7a06678" providerId="ADAL" clId="{A932F47C-E76D-48AD-9BAE-29878319CDA4}" dt="2022-06-12T21:36:52.381" v="22065" actId="1076"/>
          <ac:cxnSpMkLst>
            <pc:docMk/>
            <pc:sldMk cId="3987804918" sldId="300"/>
            <ac:cxnSpMk id="100" creationId="{F7197939-6B9E-409A-AE66-6EA467830B08}"/>
          </ac:cxnSpMkLst>
        </pc:cxnChg>
        <pc:cxnChg chg="mod">
          <ac:chgData name="Morales, Misael M" userId="1d0ead06-f695-4fa0-9a14-d29dc7a06678" providerId="ADAL" clId="{A932F47C-E76D-48AD-9BAE-29878319CDA4}" dt="2022-06-12T21:36:52.381" v="22065" actId="1076"/>
          <ac:cxnSpMkLst>
            <pc:docMk/>
            <pc:sldMk cId="3987804918" sldId="300"/>
            <ac:cxnSpMk id="101" creationId="{2A4C30C9-4D91-1510-60A9-325B01975321}"/>
          </ac:cxnSpMkLst>
        </pc:cxnChg>
      </pc:sldChg>
      <pc:sldChg chg="delSp modSp add del mod">
        <pc:chgData name="Morales, Misael M" userId="1d0ead06-f695-4fa0-9a14-d29dc7a06678" providerId="ADAL" clId="{A932F47C-E76D-48AD-9BAE-29878319CDA4}" dt="2022-06-11T01:52:00.971" v="6448" actId="47"/>
        <pc:sldMkLst>
          <pc:docMk/>
          <pc:sldMk cId="1142747451" sldId="301"/>
        </pc:sldMkLst>
        <pc:grpChg chg="mod">
          <ac:chgData name="Morales, Misael M" userId="1d0ead06-f695-4fa0-9a14-d29dc7a06678" providerId="ADAL" clId="{A932F47C-E76D-48AD-9BAE-29878319CDA4}" dt="2022-06-11T01:49:29.410" v="6411" actId="1076"/>
          <ac:grpSpMkLst>
            <pc:docMk/>
            <pc:sldMk cId="1142747451" sldId="301"/>
            <ac:grpSpMk id="2" creationId="{1EBDD0D0-97BA-6CAC-4484-605C314F34B2}"/>
          </ac:grpSpMkLst>
        </pc:grpChg>
        <pc:grpChg chg="del">
          <ac:chgData name="Morales, Misael M" userId="1d0ead06-f695-4fa0-9a14-d29dc7a06678" providerId="ADAL" clId="{A932F47C-E76D-48AD-9BAE-29878319CDA4}" dt="2022-06-11T01:49:23.484" v="6407" actId="478"/>
          <ac:grpSpMkLst>
            <pc:docMk/>
            <pc:sldMk cId="1142747451" sldId="301"/>
            <ac:grpSpMk id="39" creationId="{57CA50D3-064A-597D-A537-94F5339D7F10}"/>
          </ac:grpSpMkLst>
        </pc:grpChg>
        <pc:grpChg chg="del">
          <ac:chgData name="Morales, Misael M" userId="1d0ead06-f695-4fa0-9a14-d29dc7a06678" providerId="ADAL" clId="{A932F47C-E76D-48AD-9BAE-29878319CDA4}" dt="2022-06-11T01:49:24.123" v="6408" actId="478"/>
          <ac:grpSpMkLst>
            <pc:docMk/>
            <pc:sldMk cId="1142747451" sldId="301"/>
            <ac:grpSpMk id="57" creationId="{04EA3F04-FD66-D6D3-5F27-94B9BCF7C5D3}"/>
          </ac:grpSpMkLst>
        </pc:grpChg>
        <pc:grpChg chg="del">
          <ac:chgData name="Morales, Misael M" userId="1d0ead06-f695-4fa0-9a14-d29dc7a06678" providerId="ADAL" clId="{A932F47C-E76D-48AD-9BAE-29878319CDA4}" dt="2022-06-11T01:49:25.066" v="6410" actId="478"/>
          <ac:grpSpMkLst>
            <pc:docMk/>
            <pc:sldMk cId="1142747451" sldId="301"/>
            <ac:grpSpMk id="68" creationId="{14C476D7-FF28-B20B-5863-FDF11388CD84}"/>
          </ac:grpSpMkLst>
        </pc:grpChg>
        <pc:grpChg chg="del">
          <ac:chgData name="Morales, Misael M" userId="1d0ead06-f695-4fa0-9a14-d29dc7a06678" providerId="ADAL" clId="{A932F47C-E76D-48AD-9BAE-29878319CDA4}" dt="2022-06-11T01:49:24.685" v="6409" actId="478"/>
          <ac:grpSpMkLst>
            <pc:docMk/>
            <pc:sldMk cId="1142747451" sldId="301"/>
            <ac:grpSpMk id="82" creationId="{C935E9B4-9BBE-2115-0E35-FE06B094C564}"/>
          </ac:grpSpMkLst>
        </pc:grpChg>
        <pc:cxnChg chg="mod">
          <ac:chgData name="Morales, Misael M" userId="1d0ead06-f695-4fa0-9a14-d29dc7a06678" providerId="ADAL" clId="{A932F47C-E76D-48AD-9BAE-29878319CDA4}" dt="2022-06-11T01:49:23.484" v="6407" actId="478"/>
          <ac:cxnSpMkLst>
            <pc:docMk/>
            <pc:sldMk cId="1142747451" sldId="301"/>
            <ac:cxnSpMk id="48" creationId="{7DA23638-1A80-B9E7-71FF-C22AE896BCD6}"/>
          </ac:cxnSpMkLst>
        </pc:cxnChg>
        <pc:cxnChg chg="mod">
          <ac:chgData name="Morales, Misael M" userId="1d0ead06-f695-4fa0-9a14-d29dc7a06678" providerId="ADAL" clId="{A932F47C-E76D-48AD-9BAE-29878319CDA4}" dt="2022-06-11T01:49:23.484" v="6407" actId="478"/>
          <ac:cxnSpMkLst>
            <pc:docMk/>
            <pc:sldMk cId="1142747451" sldId="301"/>
            <ac:cxnSpMk id="49" creationId="{69888E26-9697-FD0F-8208-3B239DDEDE68}"/>
          </ac:cxnSpMkLst>
        </pc:cxnChg>
      </pc:sldChg>
      <pc:sldChg chg="add del">
        <pc:chgData name="Morales, Misael M" userId="1d0ead06-f695-4fa0-9a14-d29dc7a06678" providerId="ADAL" clId="{A932F47C-E76D-48AD-9BAE-29878319CDA4}" dt="2022-06-11T01:56:39.577" v="6552" actId="47"/>
        <pc:sldMkLst>
          <pc:docMk/>
          <pc:sldMk cId="1690544495" sldId="301"/>
        </pc:sldMkLst>
      </pc:sldChg>
      <pc:sldChg chg="addSp delSp modSp add mod ord modNotesTx">
        <pc:chgData name="Morales, Misael M" userId="1d0ead06-f695-4fa0-9a14-d29dc7a06678" providerId="ADAL" clId="{A932F47C-E76D-48AD-9BAE-29878319CDA4}" dt="2022-06-12T21:42:11.201" v="22312" actId="20577"/>
        <pc:sldMkLst>
          <pc:docMk/>
          <pc:sldMk cId="3745529174" sldId="301"/>
        </pc:sldMkLst>
        <pc:spChg chg="add mod">
          <ac:chgData name="Morales, Misael M" userId="1d0ead06-f695-4fa0-9a14-d29dc7a06678" providerId="ADAL" clId="{A932F47C-E76D-48AD-9BAE-29878319CDA4}" dt="2022-06-12T21:42:11.201" v="22312" actId="20577"/>
          <ac:spMkLst>
            <pc:docMk/>
            <pc:sldMk cId="3745529174" sldId="301"/>
            <ac:spMk id="61" creationId="{4A1D266D-B9AB-3001-311D-2D3E62A1EB84}"/>
          </ac:spMkLst>
        </pc:spChg>
        <pc:spChg chg="add del mod">
          <ac:chgData name="Morales, Misael M" userId="1d0ead06-f695-4fa0-9a14-d29dc7a06678" providerId="ADAL" clId="{A932F47C-E76D-48AD-9BAE-29878319CDA4}" dt="2022-06-12T21:36:09.882" v="22054" actId="478"/>
          <ac:spMkLst>
            <pc:docMk/>
            <pc:sldMk cId="3745529174" sldId="301"/>
            <ac:spMk id="63" creationId="{1DB79DF7-3A2F-1ABE-69FD-BDADF3ECC9C3}"/>
          </ac:spMkLst>
        </pc:spChg>
        <pc:spChg chg="add mod">
          <ac:chgData name="Morales, Misael M" userId="1d0ead06-f695-4fa0-9a14-d29dc7a06678" providerId="ADAL" clId="{A932F47C-E76D-48AD-9BAE-29878319CDA4}" dt="2022-06-12T21:36:10.085" v="22055"/>
          <ac:spMkLst>
            <pc:docMk/>
            <pc:sldMk cId="3745529174" sldId="301"/>
            <ac:spMk id="64" creationId="{B666AC5B-D93F-661B-5A54-BABBD0693A6B}"/>
          </ac:spMkLst>
        </pc:spChg>
        <pc:spChg chg="mod">
          <ac:chgData name="Morales, Misael M" userId="1d0ead06-f695-4fa0-9a14-d29dc7a06678" providerId="ADAL" clId="{A932F47C-E76D-48AD-9BAE-29878319CDA4}" dt="2022-06-11T01:56:51.587" v="6564"/>
          <ac:spMkLst>
            <pc:docMk/>
            <pc:sldMk cId="3745529174" sldId="301"/>
            <ac:spMk id="70" creationId="{387EF8C8-7D80-B08F-B02A-8F33A1CABC54}"/>
          </ac:spMkLst>
        </pc:spChg>
        <pc:spChg chg="mod">
          <ac:chgData name="Morales, Misael M" userId="1d0ead06-f695-4fa0-9a14-d29dc7a06678" providerId="ADAL" clId="{A932F47C-E76D-48AD-9BAE-29878319CDA4}" dt="2022-06-11T01:56:51.587" v="6564"/>
          <ac:spMkLst>
            <pc:docMk/>
            <pc:sldMk cId="3745529174" sldId="301"/>
            <ac:spMk id="76" creationId="{5DE48B03-92FB-5BBC-0DB4-4F5070870F24}"/>
          </ac:spMkLst>
        </pc:spChg>
        <pc:spChg chg="mod">
          <ac:chgData name="Morales, Misael M" userId="1d0ead06-f695-4fa0-9a14-d29dc7a06678" providerId="ADAL" clId="{A932F47C-E76D-48AD-9BAE-29878319CDA4}" dt="2022-06-11T01:57:26.987" v="6577"/>
          <ac:spMkLst>
            <pc:docMk/>
            <pc:sldMk cId="3745529174" sldId="301"/>
            <ac:spMk id="87" creationId="{2B7974DF-AF0A-A432-6507-41DE918EA61B}"/>
          </ac:spMkLst>
        </pc:spChg>
        <pc:spChg chg="mod">
          <ac:chgData name="Morales, Misael M" userId="1d0ead06-f695-4fa0-9a14-d29dc7a06678" providerId="ADAL" clId="{A932F47C-E76D-48AD-9BAE-29878319CDA4}" dt="2022-06-11T01:57:26.987" v="6577"/>
          <ac:spMkLst>
            <pc:docMk/>
            <pc:sldMk cId="3745529174" sldId="301"/>
            <ac:spMk id="88" creationId="{2E133DEF-8EF3-8201-F48F-41B396387EAD}"/>
          </ac:spMkLst>
        </pc:spChg>
        <pc:spChg chg="mod">
          <ac:chgData name="Morales, Misael M" userId="1d0ead06-f695-4fa0-9a14-d29dc7a06678" providerId="ADAL" clId="{A932F47C-E76D-48AD-9BAE-29878319CDA4}" dt="2022-06-11T01:57:26.987" v="6577"/>
          <ac:spMkLst>
            <pc:docMk/>
            <pc:sldMk cId="3745529174" sldId="301"/>
            <ac:spMk id="89" creationId="{7864BD27-1223-F676-FA37-B38E0CA2BB29}"/>
          </ac:spMkLst>
        </pc:spChg>
        <pc:spChg chg="mod">
          <ac:chgData name="Morales, Misael M" userId="1d0ead06-f695-4fa0-9a14-d29dc7a06678" providerId="ADAL" clId="{A932F47C-E76D-48AD-9BAE-29878319CDA4}" dt="2022-06-11T01:57:26.987" v="6577"/>
          <ac:spMkLst>
            <pc:docMk/>
            <pc:sldMk cId="3745529174" sldId="301"/>
            <ac:spMk id="90" creationId="{AA84B27C-D3AC-7421-ED6E-83CBEDBC4715}"/>
          </ac:spMkLst>
        </pc:spChg>
        <pc:spChg chg="mod">
          <ac:chgData name="Morales, Misael M" userId="1d0ead06-f695-4fa0-9a14-d29dc7a06678" providerId="ADAL" clId="{A932F47C-E76D-48AD-9BAE-29878319CDA4}" dt="2022-06-11T01:56:45.456" v="6562" actId="20577"/>
          <ac:spMkLst>
            <pc:docMk/>
            <pc:sldMk cId="3745529174" sldId="301"/>
            <ac:spMk id="91" creationId="{5778DB52-6980-0C6B-C51D-970C5B618740}"/>
          </ac:spMkLst>
        </pc:spChg>
        <pc:spChg chg="mod">
          <ac:chgData name="Morales, Misael M" userId="1d0ead06-f695-4fa0-9a14-d29dc7a06678" providerId="ADAL" clId="{A932F47C-E76D-48AD-9BAE-29878319CDA4}" dt="2022-06-11T01:57:26.987" v="6577"/>
          <ac:spMkLst>
            <pc:docMk/>
            <pc:sldMk cId="3745529174" sldId="301"/>
            <ac:spMk id="98" creationId="{876EB763-1908-D22C-04C1-806543209B8F}"/>
          </ac:spMkLst>
        </pc:spChg>
        <pc:spChg chg="mod">
          <ac:chgData name="Morales, Misael M" userId="1d0ead06-f695-4fa0-9a14-d29dc7a06678" providerId="ADAL" clId="{A932F47C-E76D-48AD-9BAE-29878319CDA4}" dt="2022-06-11T01:57:26.987" v="6577"/>
          <ac:spMkLst>
            <pc:docMk/>
            <pc:sldMk cId="3745529174" sldId="301"/>
            <ac:spMk id="99" creationId="{95752C64-1A23-F1ED-51C5-8D4172FFDA1A}"/>
          </ac:spMkLst>
        </pc:spChg>
        <pc:spChg chg="mod">
          <ac:chgData name="Morales, Misael M" userId="1d0ead06-f695-4fa0-9a14-d29dc7a06678" providerId="ADAL" clId="{A932F47C-E76D-48AD-9BAE-29878319CDA4}" dt="2022-06-11T01:57:26.987" v="6577"/>
          <ac:spMkLst>
            <pc:docMk/>
            <pc:sldMk cId="3745529174" sldId="301"/>
            <ac:spMk id="100" creationId="{9F20DBAF-D203-D380-FD3F-DBF48FB1D952}"/>
          </ac:spMkLst>
        </pc:spChg>
        <pc:spChg chg="mod">
          <ac:chgData name="Morales, Misael M" userId="1d0ead06-f695-4fa0-9a14-d29dc7a06678" providerId="ADAL" clId="{A932F47C-E76D-48AD-9BAE-29878319CDA4}" dt="2022-06-11T01:57:26.987" v="6577"/>
          <ac:spMkLst>
            <pc:docMk/>
            <pc:sldMk cId="3745529174" sldId="301"/>
            <ac:spMk id="101" creationId="{F357CE1C-69C0-B594-0127-4058A0787C16}"/>
          </ac:spMkLst>
        </pc:spChg>
        <pc:spChg chg="mod">
          <ac:chgData name="Morales, Misael M" userId="1d0ead06-f695-4fa0-9a14-d29dc7a06678" providerId="ADAL" clId="{A932F47C-E76D-48AD-9BAE-29878319CDA4}" dt="2022-06-11T01:57:26.987" v="6577"/>
          <ac:spMkLst>
            <pc:docMk/>
            <pc:sldMk cId="3745529174" sldId="301"/>
            <ac:spMk id="102" creationId="{FD89E8F0-F166-D666-4FC8-DD34DBC0D87D}"/>
          </ac:spMkLst>
        </pc:spChg>
        <pc:spChg chg="mod">
          <ac:chgData name="Morales, Misael M" userId="1d0ead06-f695-4fa0-9a14-d29dc7a06678" providerId="ADAL" clId="{A932F47C-E76D-48AD-9BAE-29878319CDA4}" dt="2022-06-11T01:57:52.161" v="6581"/>
          <ac:spMkLst>
            <pc:docMk/>
            <pc:sldMk cId="3745529174" sldId="301"/>
            <ac:spMk id="104" creationId="{06FEF1DF-C11B-E37B-F14B-DF92E8A69A02}"/>
          </ac:spMkLst>
        </pc:spChg>
        <pc:spChg chg="mod">
          <ac:chgData name="Morales, Misael M" userId="1d0ead06-f695-4fa0-9a14-d29dc7a06678" providerId="ADAL" clId="{A932F47C-E76D-48AD-9BAE-29878319CDA4}" dt="2022-06-11T01:57:52.161" v="6581"/>
          <ac:spMkLst>
            <pc:docMk/>
            <pc:sldMk cId="3745529174" sldId="301"/>
            <ac:spMk id="105" creationId="{0EB75FDB-1685-2741-9A59-CBE5CDE4F25F}"/>
          </ac:spMkLst>
        </pc:spChg>
        <pc:spChg chg="mod">
          <ac:chgData name="Morales, Misael M" userId="1d0ead06-f695-4fa0-9a14-d29dc7a06678" providerId="ADAL" clId="{A932F47C-E76D-48AD-9BAE-29878319CDA4}" dt="2022-06-11T01:57:52.161" v="6581"/>
          <ac:spMkLst>
            <pc:docMk/>
            <pc:sldMk cId="3745529174" sldId="301"/>
            <ac:spMk id="106" creationId="{DACB5101-E8FF-F5D4-88A0-22855C46F792}"/>
          </ac:spMkLst>
        </pc:spChg>
        <pc:spChg chg="mod">
          <ac:chgData name="Morales, Misael M" userId="1d0ead06-f695-4fa0-9a14-d29dc7a06678" providerId="ADAL" clId="{A932F47C-E76D-48AD-9BAE-29878319CDA4}" dt="2022-06-11T01:57:52.161" v="6581"/>
          <ac:spMkLst>
            <pc:docMk/>
            <pc:sldMk cId="3745529174" sldId="301"/>
            <ac:spMk id="107" creationId="{EB9DA085-8691-C4F0-CE1B-FAA82D237038}"/>
          </ac:spMkLst>
        </pc:spChg>
        <pc:spChg chg="mod">
          <ac:chgData name="Morales, Misael M" userId="1d0ead06-f695-4fa0-9a14-d29dc7a06678" providerId="ADAL" clId="{A932F47C-E76D-48AD-9BAE-29878319CDA4}" dt="2022-06-11T01:57:52.161" v="6581"/>
          <ac:spMkLst>
            <pc:docMk/>
            <pc:sldMk cId="3745529174" sldId="301"/>
            <ac:spMk id="108" creationId="{5493E41B-58B2-6F7F-E201-0F39155482F2}"/>
          </ac:spMkLst>
        </pc:spChg>
        <pc:spChg chg="mod">
          <ac:chgData name="Morales, Misael M" userId="1d0ead06-f695-4fa0-9a14-d29dc7a06678" providerId="ADAL" clId="{A932F47C-E76D-48AD-9BAE-29878319CDA4}" dt="2022-06-11T01:57:52.161" v="6581"/>
          <ac:spMkLst>
            <pc:docMk/>
            <pc:sldMk cId="3745529174" sldId="301"/>
            <ac:spMk id="109" creationId="{AC810611-9AE7-902C-DC67-3909A3381C17}"/>
          </ac:spMkLst>
        </pc:spChg>
        <pc:spChg chg="mod">
          <ac:chgData name="Morales, Misael M" userId="1d0ead06-f695-4fa0-9a14-d29dc7a06678" providerId="ADAL" clId="{A932F47C-E76D-48AD-9BAE-29878319CDA4}" dt="2022-06-11T01:57:52.161" v="6581"/>
          <ac:spMkLst>
            <pc:docMk/>
            <pc:sldMk cId="3745529174" sldId="301"/>
            <ac:spMk id="110" creationId="{16D9F9BF-F87C-7A2B-C5F2-7A534F1CDCBB}"/>
          </ac:spMkLst>
        </pc:spChg>
        <pc:spChg chg="mod">
          <ac:chgData name="Morales, Misael M" userId="1d0ead06-f695-4fa0-9a14-d29dc7a06678" providerId="ADAL" clId="{A932F47C-E76D-48AD-9BAE-29878319CDA4}" dt="2022-06-11T01:57:52.161" v="6581"/>
          <ac:spMkLst>
            <pc:docMk/>
            <pc:sldMk cId="3745529174" sldId="301"/>
            <ac:spMk id="111" creationId="{E9B5F0B8-1249-06C4-1B66-857EB7107E0A}"/>
          </ac:spMkLst>
        </pc:spChg>
        <pc:spChg chg="mod">
          <ac:chgData name="Morales, Misael M" userId="1d0ead06-f695-4fa0-9a14-d29dc7a06678" providerId="ADAL" clId="{A932F47C-E76D-48AD-9BAE-29878319CDA4}" dt="2022-06-11T01:57:52.161" v="6581"/>
          <ac:spMkLst>
            <pc:docMk/>
            <pc:sldMk cId="3745529174" sldId="301"/>
            <ac:spMk id="112" creationId="{D1B73A39-2283-6701-7569-08ACB3814A75}"/>
          </ac:spMkLst>
        </pc:spChg>
        <pc:spChg chg="mod">
          <ac:chgData name="Morales, Misael M" userId="1d0ead06-f695-4fa0-9a14-d29dc7a06678" providerId="ADAL" clId="{A932F47C-E76D-48AD-9BAE-29878319CDA4}" dt="2022-06-11T01:57:52.161" v="6581"/>
          <ac:spMkLst>
            <pc:docMk/>
            <pc:sldMk cId="3745529174" sldId="301"/>
            <ac:spMk id="114" creationId="{5F2C6E6F-1096-B034-49BF-060231449118}"/>
          </ac:spMkLst>
        </pc:spChg>
        <pc:spChg chg="mod">
          <ac:chgData name="Morales, Misael M" userId="1d0ead06-f695-4fa0-9a14-d29dc7a06678" providerId="ADAL" clId="{A932F47C-E76D-48AD-9BAE-29878319CDA4}" dt="2022-06-11T01:57:52.161" v="6581"/>
          <ac:spMkLst>
            <pc:docMk/>
            <pc:sldMk cId="3745529174" sldId="301"/>
            <ac:spMk id="115" creationId="{E4C394C3-DE43-6F2A-060F-91830973EC48}"/>
          </ac:spMkLst>
        </pc:spChg>
        <pc:spChg chg="mod">
          <ac:chgData name="Morales, Misael M" userId="1d0ead06-f695-4fa0-9a14-d29dc7a06678" providerId="ADAL" clId="{A932F47C-E76D-48AD-9BAE-29878319CDA4}" dt="2022-06-11T01:57:52.161" v="6581"/>
          <ac:spMkLst>
            <pc:docMk/>
            <pc:sldMk cId="3745529174" sldId="301"/>
            <ac:spMk id="116" creationId="{E734887E-CC67-3781-51D6-5E424C4C7FC8}"/>
          </ac:spMkLst>
        </pc:spChg>
        <pc:spChg chg="mod">
          <ac:chgData name="Morales, Misael M" userId="1d0ead06-f695-4fa0-9a14-d29dc7a06678" providerId="ADAL" clId="{A932F47C-E76D-48AD-9BAE-29878319CDA4}" dt="2022-06-11T01:57:52.161" v="6581"/>
          <ac:spMkLst>
            <pc:docMk/>
            <pc:sldMk cId="3745529174" sldId="301"/>
            <ac:spMk id="117" creationId="{B2A34C84-77CB-A976-2819-EF82D274B3D7}"/>
          </ac:spMkLst>
        </pc:spChg>
        <pc:spChg chg="mod">
          <ac:chgData name="Morales, Misael M" userId="1d0ead06-f695-4fa0-9a14-d29dc7a06678" providerId="ADAL" clId="{A932F47C-E76D-48AD-9BAE-29878319CDA4}" dt="2022-06-11T01:57:52.161" v="6581"/>
          <ac:spMkLst>
            <pc:docMk/>
            <pc:sldMk cId="3745529174" sldId="301"/>
            <ac:spMk id="120" creationId="{E2DF7E1F-C698-FAC3-88EC-8BAFC9171827}"/>
          </ac:spMkLst>
        </pc:spChg>
        <pc:spChg chg="mod">
          <ac:chgData name="Morales, Misael M" userId="1d0ead06-f695-4fa0-9a14-d29dc7a06678" providerId="ADAL" clId="{A932F47C-E76D-48AD-9BAE-29878319CDA4}" dt="2022-06-11T01:57:52.161" v="6581"/>
          <ac:spMkLst>
            <pc:docMk/>
            <pc:sldMk cId="3745529174" sldId="301"/>
            <ac:spMk id="121" creationId="{185A45F2-90DA-8AC4-58AE-9D3768597E72}"/>
          </ac:spMkLst>
        </pc:spChg>
        <pc:grpChg chg="del">
          <ac:chgData name="Morales, Misael M" userId="1d0ead06-f695-4fa0-9a14-d29dc7a06678" providerId="ADAL" clId="{A932F47C-E76D-48AD-9BAE-29878319CDA4}" dt="2022-06-12T21:35:04.815" v="22028" actId="478"/>
          <ac:grpSpMkLst>
            <pc:docMk/>
            <pc:sldMk cId="3745529174" sldId="301"/>
            <ac:grpSpMk id="8" creationId="{28D5BCA6-7D2F-52BD-4727-F07D4BEEAEDF}"/>
          </ac:grpSpMkLst>
        </pc:grpChg>
        <pc:grpChg chg="del">
          <ac:chgData name="Morales, Misael M" userId="1d0ead06-f695-4fa0-9a14-d29dc7a06678" providerId="ADAL" clId="{A932F47C-E76D-48AD-9BAE-29878319CDA4}" dt="2022-06-11T01:57:30.761" v="6578" actId="478"/>
          <ac:grpSpMkLst>
            <pc:docMk/>
            <pc:sldMk cId="3745529174" sldId="301"/>
            <ac:grpSpMk id="39" creationId="{57CA50D3-064A-597D-A537-94F5339D7F10}"/>
          </ac:grpSpMkLst>
        </pc:grpChg>
        <pc:grpChg chg="del">
          <ac:chgData name="Morales, Misael M" userId="1d0ead06-f695-4fa0-9a14-d29dc7a06678" providerId="ADAL" clId="{A932F47C-E76D-48AD-9BAE-29878319CDA4}" dt="2022-06-11T01:57:26.763" v="6576" actId="478"/>
          <ac:grpSpMkLst>
            <pc:docMk/>
            <pc:sldMk cId="3745529174" sldId="301"/>
            <ac:grpSpMk id="57" creationId="{04EA3F04-FD66-D6D3-5F27-94B9BCF7C5D3}"/>
          </ac:grpSpMkLst>
        </pc:grpChg>
        <pc:grpChg chg="add del mod">
          <ac:chgData name="Morales, Misael M" userId="1d0ead06-f695-4fa0-9a14-d29dc7a06678" providerId="ADAL" clId="{A932F47C-E76D-48AD-9BAE-29878319CDA4}" dt="2022-06-11T01:56:53.391" v="6565" actId="478"/>
          <ac:grpSpMkLst>
            <pc:docMk/>
            <pc:sldMk cId="3745529174" sldId="301"/>
            <ac:grpSpMk id="68" creationId="{394DBAE3-D003-24AC-4743-DFA8CB49AD3A}"/>
          </ac:grpSpMkLst>
        </pc:grpChg>
        <pc:grpChg chg="mod">
          <ac:chgData name="Morales, Misael M" userId="1d0ead06-f695-4fa0-9a14-d29dc7a06678" providerId="ADAL" clId="{A932F47C-E76D-48AD-9BAE-29878319CDA4}" dt="2022-06-11T01:56:51.587" v="6564"/>
          <ac:grpSpMkLst>
            <pc:docMk/>
            <pc:sldMk cId="3745529174" sldId="301"/>
            <ac:grpSpMk id="69" creationId="{D9E90144-9A26-BEFB-AD10-E911C73F6A46}"/>
          </ac:grpSpMkLst>
        </pc:grpChg>
        <pc:grpChg chg="mod">
          <ac:chgData name="Morales, Misael M" userId="1d0ead06-f695-4fa0-9a14-d29dc7a06678" providerId="ADAL" clId="{A932F47C-E76D-48AD-9BAE-29878319CDA4}" dt="2022-06-11T01:56:51.587" v="6564"/>
          <ac:grpSpMkLst>
            <pc:docMk/>
            <pc:sldMk cId="3745529174" sldId="301"/>
            <ac:grpSpMk id="71" creationId="{85358278-55D3-BAB3-F22F-776906F90D65}"/>
          </ac:grpSpMkLst>
        </pc:grpChg>
        <pc:grpChg chg="mod">
          <ac:chgData name="Morales, Misael M" userId="1d0ead06-f695-4fa0-9a14-d29dc7a06678" providerId="ADAL" clId="{A932F47C-E76D-48AD-9BAE-29878319CDA4}" dt="2022-06-11T01:56:51.587" v="6564"/>
          <ac:grpSpMkLst>
            <pc:docMk/>
            <pc:sldMk cId="3745529174" sldId="301"/>
            <ac:grpSpMk id="75" creationId="{E3579151-2769-F99A-E141-66044501882D}"/>
          </ac:grpSpMkLst>
        </pc:grpChg>
        <pc:grpChg chg="add mod">
          <ac:chgData name="Morales, Misael M" userId="1d0ead06-f695-4fa0-9a14-d29dc7a06678" providerId="ADAL" clId="{A932F47C-E76D-48AD-9BAE-29878319CDA4}" dt="2022-06-12T21:37:02.692" v="22066" actId="1076"/>
          <ac:grpSpMkLst>
            <pc:docMk/>
            <pc:sldMk cId="3745529174" sldId="301"/>
            <ac:grpSpMk id="86" creationId="{3C5A870D-DCE5-804F-9938-BD58ECB0DEC2}"/>
          </ac:grpSpMkLst>
        </pc:grpChg>
        <pc:grpChg chg="del">
          <ac:chgData name="Morales, Misael M" userId="1d0ead06-f695-4fa0-9a14-d29dc7a06678" providerId="ADAL" clId="{A932F47C-E76D-48AD-9BAE-29878319CDA4}" dt="2022-06-11T01:56:51.383" v="6563" actId="478"/>
          <ac:grpSpMkLst>
            <pc:docMk/>
            <pc:sldMk cId="3745529174" sldId="301"/>
            <ac:grpSpMk id="92" creationId="{56647CEE-5995-6008-9012-6506A24FF32E}"/>
          </ac:grpSpMkLst>
        </pc:grpChg>
        <pc:grpChg chg="add mod">
          <ac:chgData name="Morales, Misael M" userId="1d0ead06-f695-4fa0-9a14-d29dc7a06678" providerId="ADAL" clId="{A932F47C-E76D-48AD-9BAE-29878319CDA4}" dt="2022-06-12T21:37:02.692" v="22066" actId="1076"/>
          <ac:grpSpMkLst>
            <pc:docMk/>
            <pc:sldMk cId="3745529174" sldId="301"/>
            <ac:grpSpMk id="103" creationId="{D4A83FE6-3214-946F-7B1E-8CE2273B2BE9}"/>
          </ac:grpSpMkLst>
        </pc:grpChg>
        <pc:picChg chg="add mod">
          <ac:chgData name="Morales, Misael M" userId="1d0ead06-f695-4fa0-9a14-d29dc7a06678" providerId="ADAL" clId="{A932F47C-E76D-48AD-9BAE-29878319CDA4}" dt="2022-06-11T01:57:20.725" v="6575" actId="14100"/>
          <ac:picMkLst>
            <pc:docMk/>
            <pc:sldMk cId="3745529174" sldId="301"/>
            <ac:picMk id="3" creationId="{6D62108F-3A34-4F01-219D-8EE80B18C6C6}"/>
          </ac:picMkLst>
        </pc:picChg>
        <pc:picChg chg="add mod">
          <ac:chgData name="Morales, Misael M" userId="1d0ead06-f695-4fa0-9a14-d29dc7a06678" providerId="ADAL" clId="{A932F47C-E76D-48AD-9BAE-29878319CDA4}" dt="2022-06-12T21:35:04.869" v="22029"/>
          <ac:picMkLst>
            <pc:docMk/>
            <pc:sldMk cId="3745529174" sldId="301"/>
            <ac:picMk id="62" creationId="{45690F92-36D2-40C8-6A2A-FE620ABFD79D}"/>
          </ac:picMkLst>
        </pc:picChg>
        <pc:picChg chg="mod">
          <ac:chgData name="Morales, Misael M" userId="1d0ead06-f695-4fa0-9a14-d29dc7a06678" providerId="ADAL" clId="{A932F47C-E76D-48AD-9BAE-29878319CDA4}" dt="2022-06-11T01:56:51.587" v="6564"/>
          <ac:picMkLst>
            <pc:docMk/>
            <pc:sldMk cId="3745529174" sldId="301"/>
            <ac:picMk id="72" creationId="{26CD4EED-6917-C231-5E12-7B8F03497D26}"/>
          </ac:picMkLst>
        </pc:picChg>
        <pc:picChg chg="mod">
          <ac:chgData name="Morales, Misael M" userId="1d0ead06-f695-4fa0-9a14-d29dc7a06678" providerId="ADAL" clId="{A932F47C-E76D-48AD-9BAE-29878319CDA4}" dt="2022-06-11T01:56:51.587" v="6564"/>
          <ac:picMkLst>
            <pc:docMk/>
            <pc:sldMk cId="3745529174" sldId="301"/>
            <ac:picMk id="73" creationId="{5AC84FEF-5DE2-E900-3701-B50FB6BE957B}"/>
          </ac:picMkLst>
        </pc:picChg>
        <pc:picChg chg="mod">
          <ac:chgData name="Morales, Misael M" userId="1d0ead06-f695-4fa0-9a14-d29dc7a06678" providerId="ADAL" clId="{A932F47C-E76D-48AD-9BAE-29878319CDA4}" dt="2022-06-11T01:56:51.587" v="6564"/>
          <ac:picMkLst>
            <pc:docMk/>
            <pc:sldMk cId="3745529174" sldId="301"/>
            <ac:picMk id="74" creationId="{9DA2A0FB-F2FC-9A8B-4334-C26942E53171}"/>
          </ac:picMkLst>
        </pc:picChg>
        <pc:cxnChg chg="mod">
          <ac:chgData name="Morales, Misael M" userId="1d0ead06-f695-4fa0-9a14-d29dc7a06678" providerId="ADAL" clId="{A932F47C-E76D-48AD-9BAE-29878319CDA4}" dt="2022-06-11T01:57:30.761" v="6578" actId="478"/>
          <ac:cxnSpMkLst>
            <pc:docMk/>
            <pc:sldMk cId="3745529174" sldId="301"/>
            <ac:cxnSpMk id="48" creationId="{7DA23638-1A80-B9E7-71FF-C22AE896BCD6}"/>
          </ac:cxnSpMkLst>
        </pc:cxnChg>
        <pc:cxnChg chg="mod">
          <ac:chgData name="Morales, Misael M" userId="1d0ead06-f695-4fa0-9a14-d29dc7a06678" providerId="ADAL" clId="{A932F47C-E76D-48AD-9BAE-29878319CDA4}" dt="2022-06-11T01:57:30.761" v="6578" actId="478"/>
          <ac:cxnSpMkLst>
            <pc:docMk/>
            <pc:sldMk cId="3745529174" sldId="301"/>
            <ac:cxnSpMk id="49" creationId="{69888E26-9697-FD0F-8208-3B239DDEDE68}"/>
          </ac:cxnSpMkLst>
        </pc:cxnChg>
        <pc:cxnChg chg="mod">
          <ac:chgData name="Morales, Misael M" userId="1d0ead06-f695-4fa0-9a14-d29dc7a06678" providerId="ADAL" clId="{A932F47C-E76D-48AD-9BAE-29878319CDA4}" dt="2022-06-11T01:56:51.587" v="6564"/>
          <ac:cxnSpMkLst>
            <pc:docMk/>
            <pc:sldMk cId="3745529174" sldId="301"/>
            <ac:cxnSpMk id="77" creationId="{FCB9754F-748F-34BA-C7C1-461FDABDF208}"/>
          </ac:cxnSpMkLst>
        </pc:cxnChg>
        <pc:cxnChg chg="mod">
          <ac:chgData name="Morales, Misael M" userId="1d0ead06-f695-4fa0-9a14-d29dc7a06678" providerId="ADAL" clId="{A932F47C-E76D-48AD-9BAE-29878319CDA4}" dt="2022-06-11T01:56:51.587" v="6564"/>
          <ac:cxnSpMkLst>
            <pc:docMk/>
            <pc:sldMk cId="3745529174" sldId="301"/>
            <ac:cxnSpMk id="78" creationId="{57D5C6FA-EA97-01B2-C81D-1E2716D10776}"/>
          </ac:cxnSpMkLst>
        </pc:cxnChg>
        <pc:cxnChg chg="mod">
          <ac:chgData name="Morales, Misael M" userId="1d0ead06-f695-4fa0-9a14-d29dc7a06678" providerId="ADAL" clId="{A932F47C-E76D-48AD-9BAE-29878319CDA4}" dt="2022-06-11T01:56:51.587" v="6564"/>
          <ac:cxnSpMkLst>
            <pc:docMk/>
            <pc:sldMk cId="3745529174" sldId="301"/>
            <ac:cxnSpMk id="79" creationId="{19E1871E-5030-324B-4833-8B14D99BAA02}"/>
          </ac:cxnSpMkLst>
        </pc:cxnChg>
        <pc:cxnChg chg="mod">
          <ac:chgData name="Morales, Misael M" userId="1d0ead06-f695-4fa0-9a14-d29dc7a06678" providerId="ADAL" clId="{A932F47C-E76D-48AD-9BAE-29878319CDA4}" dt="2022-06-11T01:56:51.587" v="6564"/>
          <ac:cxnSpMkLst>
            <pc:docMk/>
            <pc:sldMk cId="3745529174" sldId="301"/>
            <ac:cxnSpMk id="80" creationId="{1E373A88-0D3B-9C59-FF31-839ABEDFFBF5}"/>
          </ac:cxnSpMkLst>
        </pc:cxnChg>
        <pc:cxnChg chg="mod">
          <ac:chgData name="Morales, Misael M" userId="1d0ead06-f695-4fa0-9a14-d29dc7a06678" providerId="ADAL" clId="{A932F47C-E76D-48AD-9BAE-29878319CDA4}" dt="2022-06-11T01:56:51.587" v="6564"/>
          <ac:cxnSpMkLst>
            <pc:docMk/>
            <pc:sldMk cId="3745529174" sldId="301"/>
            <ac:cxnSpMk id="81" creationId="{6A6763A9-D374-61AA-9E86-99F80FB178B3}"/>
          </ac:cxnSpMkLst>
        </pc:cxnChg>
        <pc:cxnChg chg="mod">
          <ac:chgData name="Morales, Misael M" userId="1d0ead06-f695-4fa0-9a14-d29dc7a06678" providerId="ADAL" clId="{A932F47C-E76D-48AD-9BAE-29878319CDA4}" dt="2022-06-11T01:56:51.587" v="6564"/>
          <ac:cxnSpMkLst>
            <pc:docMk/>
            <pc:sldMk cId="3745529174" sldId="301"/>
            <ac:cxnSpMk id="82" creationId="{41441674-4F5F-3223-FAA7-B38726347CCB}"/>
          </ac:cxnSpMkLst>
        </pc:cxnChg>
        <pc:cxnChg chg="mod">
          <ac:chgData name="Morales, Misael M" userId="1d0ead06-f695-4fa0-9a14-d29dc7a06678" providerId="ADAL" clId="{A932F47C-E76D-48AD-9BAE-29878319CDA4}" dt="2022-06-11T01:56:51.587" v="6564"/>
          <ac:cxnSpMkLst>
            <pc:docMk/>
            <pc:sldMk cId="3745529174" sldId="301"/>
            <ac:cxnSpMk id="83" creationId="{AB085AB8-968B-27E6-1AF6-585D7D416AE9}"/>
          </ac:cxnSpMkLst>
        </pc:cxnChg>
        <pc:cxnChg chg="mod">
          <ac:chgData name="Morales, Misael M" userId="1d0ead06-f695-4fa0-9a14-d29dc7a06678" providerId="ADAL" clId="{A932F47C-E76D-48AD-9BAE-29878319CDA4}" dt="2022-06-11T01:56:51.587" v="6564"/>
          <ac:cxnSpMkLst>
            <pc:docMk/>
            <pc:sldMk cId="3745529174" sldId="301"/>
            <ac:cxnSpMk id="84" creationId="{CACDCE5A-28F4-74E1-C74E-6E4BE62E6E6D}"/>
          </ac:cxnSpMkLst>
        </pc:cxnChg>
        <pc:cxnChg chg="mod">
          <ac:chgData name="Morales, Misael M" userId="1d0ead06-f695-4fa0-9a14-d29dc7a06678" providerId="ADAL" clId="{A932F47C-E76D-48AD-9BAE-29878319CDA4}" dt="2022-06-11T01:56:51.587" v="6564"/>
          <ac:cxnSpMkLst>
            <pc:docMk/>
            <pc:sldMk cId="3745529174" sldId="301"/>
            <ac:cxnSpMk id="85" creationId="{98F3D7AB-59A0-74DC-23D5-5A7F34C4B4E3}"/>
          </ac:cxnSpMkLst>
        </pc:cxnChg>
        <pc:cxnChg chg="mod">
          <ac:chgData name="Morales, Misael M" userId="1d0ead06-f695-4fa0-9a14-d29dc7a06678" providerId="ADAL" clId="{A932F47C-E76D-48AD-9BAE-29878319CDA4}" dt="2022-06-11T01:57:52.161" v="6581"/>
          <ac:cxnSpMkLst>
            <pc:docMk/>
            <pc:sldMk cId="3745529174" sldId="301"/>
            <ac:cxnSpMk id="113" creationId="{1966DBDF-4FFE-760A-DFD5-643C87AA6DFE}"/>
          </ac:cxnSpMkLst>
        </pc:cxnChg>
        <pc:cxnChg chg="mod">
          <ac:chgData name="Morales, Misael M" userId="1d0ead06-f695-4fa0-9a14-d29dc7a06678" providerId="ADAL" clId="{A932F47C-E76D-48AD-9BAE-29878319CDA4}" dt="2022-06-11T01:57:52.161" v="6581"/>
          <ac:cxnSpMkLst>
            <pc:docMk/>
            <pc:sldMk cId="3745529174" sldId="301"/>
            <ac:cxnSpMk id="118" creationId="{5C0C2726-436B-8EE0-562C-6BC0D7BB4489}"/>
          </ac:cxnSpMkLst>
        </pc:cxnChg>
        <pc:cxnChg chg="mod">
          <ac:chgData name="Morales, Misael M" userId="1d0ead06-f695-4fa0-9a14-d29dc7a06678" providerId="ADAL" clId="{A932F47C-E76D-48AD-9BAE-29878319CDA4}" dt="2022-06-11T01:57:52.161" v="6581"/>
          <ac:cxnSpMkLst>
            <pc:docMk/>
            <pc:sldMk cId="3745529174" sldId="301"/>
            <ac:cxnSpMk id="119" creationId="{9C244610-5496-78FE-4AB1-C5200827AA5A}"/>
          </ac:cxnSpMkLst>
        </pc:cxnChg>
        <pc:cxnChg chg="mod">
          <ac:chgData name="Morales, Misael M" userId="1d0ead06-f695-4fa0-9a14-d29dc7a06678" providerId="ADAL" clId="{A932F47C-E76D-48AD-9BAE-29878319CDA4}" dt="2022-06-11T01:57:52.161" v="6581"/>
          <ac:cxnSpMkLst>
            <pc:docMk/>
            <pc:sldMk cId="3745529174" sldId="301"/>
            <ac:cxnSpMk id="122" creationId="{917DDB7E-80B4-1EE0-805E-9A66AC15C329}"/>
          </ac:cxnSpMkLst>
        </pc:cxnChg>
        <pc:cxnChg chg="mod">
          <ac:chgData name="Morales, Misael M" userId="1d0ead06-f695-4fa0-9a14-d29dc7a06678" providerId="ADAL" clId="{A932F47C-E76D-48AD-9BAE-29878319CDA4}" dt="2022-06-11T01:57:52.161" v="6581"/>
          <ac:cxnSpMkLst>
            <pc:docMk/>
            <pc:sldMk cId="3745529174" sldId="301"/>
            <ac:cxnSpMk id="123" creationId="{1830F29B-6C52-B9D5-5D78-BB7873DFB8A2}"/>
          </ac:cxnSpMkLst>
        </pc:cxnChg>
        <pc:cxnChg chg="mod">
          <ac:chgData name="Morales, Misael M" userId="1d0ead06-f695-4fa0-9a14-d29dc7a06678" providerId="ADAL" clId="{A932F47C-E76D-48AD-9BAE-29878319CDA4}" dt="2022-06-11T01:57:52.161" v="6581"/>
          <ac:cxnSpMkLst>
            <pc:docMk/>
            <pc:sldMk cId="3745529174" sldId="301"/>
            <ac:cxnSpMk id="124" creationId="{7D75986F-5FF0-914A-264D-22D27B5F8180}"/>
          </ac:cxnSpMkLst>
        </pc:cxnChg>
      </pc:sldChg>
      <pc:sldChg chg="addSp delSp modSp add mod modNotesTx">
        <pc:chgData name="Morales, Misael M" userId="1d0ead06-f695-4fa0-9a14-d29dc7a06678" providerId="ADAL" clId="{A932F47C-E76D-48AD-9BAE-29878319CDA4}" dt="2022-06-12T21:42:13.552" v="22314" actId="20577"/>
        <pc:sldMkLst>
          <pc:docMk/>
          <pc:sldMk cId="3797847351" sldId="302"/>
        </pc:sldMkLst>
        <pc:spChg chg="add mod">
          <ac:chgData name="Morales, Misael M" userId="1d0ead06-f695-4fa0-9a14-d29dc7a06678" providerId="ADAL" clId="{A932F47C-E76D-48AD-9BAE-29878319CDA4}" dt="2022-06-12T21:42:13.552" v="22314" actId="20577"/>
          <ac:spMkLst>
            <pc:docMk/>
            <pc:sldMk cId="3797847351" sldId="302"/>
            <ac:spMk id="38" creationId="{B70833DB-7935-1FC5-51B1-40BF8543CAEB}"/>
          </ac:spMkLst>
        </pc:spChg>
        <pc:spChg chg="add del mod">
          <ac:chgData name="Morales, Misael M" userId="1d0ead06-f695-4fa0-9a14-d29dc7a06678" providerId="ADAL" clId="{A932F47C-E76D-48AD-9BAE-29878319CDA4}" dt="2022-06-12T21:36:13.404" v="22056" actId="478"/>
          <ac:spMkLst>
            <pc:docMk/>
            <pc:sldMk cId="3797847351" sldId="302"/>
            <ac:spMk id="40" creationId="{FC1711A7-D864-026C-8DE7-E5980F184DA0}"/>
          </ac:spMkLst>
        </pc:spChg>
        <pc:spChg chg="add mod">
          <ac:chgData name="Morales, Misael M" userId="1d0ead06-f695-4fa0-9a14-d29dc7a06678" providerId="ADAL" clId="{A932F47C-E76D-48AD-9BAE-29878319CDA4}" dt="2022-06-12T21:36:13.613" v="22057"/>
          <ac:spMkLst>
            <pc:docMk/>
            <pc:sldMk cId="3797847351" sldId="302"/>
            <ac:spMk id="41" creationId="{F56ACD11-A6CC-36A8-9BC0-5BB9FFB0AC26}"/>
          </ac:spMkLst>
        </pc:spChg>
        <pc:spChg chg="add mod">
          <ac:chgData name="Morales, Misael M" userId="1d0ead06-f695-4fa0-9a14-d29dc7a06678" providerId="ADAL" clId="{A932F47C-E76D-48AD-9BAE-29878319CDA4}" dt="2022-06-12T21:38:00.783" v="22103" actId="1076"/>
          <ac:spMkLst>
            <pc:docMk/>
            <pc:sldMk cId="3797847351" sldId="302"/>
            <ac:spMk id="42" creationId="{EE5A1AEA-AD83-2E77-891A-9EEA873DA0D6}"/>
          </ac:spMkLst>
        </pc:spChg>
        <pc:spChg chg="add mod">
          <ac:chgData name="Morales, Misael M" userId="1d0ead06-f695-4fa0-9a14-d29dc7a06678" providerId="ADAL" clId="{A932F47C-E76D-48AD-9BAE-29878319CDA4}" dt="2022-06-11T02:00:20.507" v="6876" actId="20577"/>
          <ac:spMkLst>
            <pc:docMk/>
            <pc:sldMk cId="3797847351" sldId="302"/>
            <ac:spMk id="61" creationId="{397C40C3-1E05-B44E-2E51-A5CD34F6D2E4}"/>
          </ac:spMkLst>
        </pc:spChg>
        <pc:spChg chg="del">
          <ac:chgData name="Morales, Misael M" userId="1d0ead06-f695-4fa0-9a14-d29dc7a06678" providerId="ADAL" clId="{A932F47C-E76D-48AD-9BAE-29878319CDA4}" dt="2022-06-11T01:58:17.307" v="6587" actId="478"/>
          <ac:spMkLst>
            <pc:docMk/>
            <pc:sldMk cId="3797847351" sldId="302"/>
            <ac:spMk id="91" creationId="{5778DB52-6980-0C6B-C51D-970C5B618740}"/>
          </ac:spMkLst>
        </pc:spChg>
        <pc:grpChg chg="add mod">
          <ac:chgData name="Morales, Misael M" userId="1d0ead06-f695-4fa0-9a14-d29dc7a06678" providerId="ADAL" clId="{A932F47C-E76D-48AD-9BAE-29878319CDA4}" dt="2022-06-12T21:37:45.275" v="22093" actId="164"/>
          <ac:grpSpMkLst>
            <pc:docMk/>
            <pc:sldMk cId="3797847351" sldId="302"/>
            <ac:grpSpMk id="2" creationId="{618A1947-0F0B-D8DC-9944-CE90C5A72531}"/>
          </ac:grpSpMkLst>
        </pc:grpChg>
        <pc:grpChg chg="del mod">
          <ac:chgData name="Morales, Misael M" userId="1d0ead06-f695-4fa0-9a14-d29dc7a06678" providerId="ADAL" clId="{A932F47C-E76D-48AD-9BAE-29878319CDA4}" dt="2022-06-12T21:35:07.666" v="22030" actId="478"/>
          <ac:grpSpMkLst>
            <pc:docMk/>
            <pc:sldMk cId="3797847351" sldId="302"/>
            <ac:grpSpMk id="8" creationId="{28D5BCA6-7D2F-52BD-4727-F07D4BEEAEDF}"/>
          </ac:grpSpMkLst>
        </pc:grpChg>
        <pc:grpChg chg="add mod">
          <ac:chgData name="Morales, Misael M" userId="1d0ead06-f695-4fa0-9a14-d29dc7a06678" providerId="ADAL" clId="{A932F47C-E76D-48AD-9BAE-29878319CDA4}" dt="2022-06-11T02:00:18.900" v="6875" actId="1076"/>
          <ac:grpSpMkLst>
            <pc:docMk/>
            <pc:sldMk cId="3797847351" sldId="302"/>
            <ac:grpSpMk id="63" creationId="{6B663CF0-270C-5715-F565-58CECC4422C6}"/>
          </ac:grpSpMkLst>
        </pc:grpChg>
        <pc:grpChg chg="del">
          <ac:chgData name="Morales, Misael M" userId="1d0ead06-f695-4fa0-9a14-d29dc7a06678" providerId="ADAL" clId="{A932F47C-E76D-48AD-9BAE-29878319CDA4}" dt="2022-06-11T01:58:18.319" v="6589" actId="478"/>
          <ac:grpSpMkLst>
            <pc:docMk/>
            <pc:sldMk cId="3797847351" sldId="302"/>
            <ac:grpSpMk id="86" creationId="{3C5A870D-DCE5-804F-9938-BD58ECB0DEC2}"/>
          </ac:grpSpMkLst>
        </pc:grpChg>
        <pc:grpChg chg="del">
          <ac:chgData name="Morales, Misael M" userId="1d0ead06-f695-4fa0-9a14-d29dc7a06678" providerId="ADAL" clId="{A932F47C-E76D-48AD-9BAE-29878319CDA4}" dt="2022-06-11T01:58:18.886" v="6590" actId="478"/>
          <ac:grpSpMkLst>
            <pc:docMk/>
            <pc:sldMk cId="3797847351" sldId="302"/>
            <ac:grpSpMk id="103" creationId="{D4A83FE6-3214-946F-7B1E-8CE2273B2BE9}"/>
          </ac:grpSpMkLst>
        </pc:grpChg>
        <pc:picChg chg="del">
          <ac:chgData name="Morales, Misael M" userId="1d0ead06-f695-4fa0-9a14-d29dc7a06678" providerId="ADAL" clId="{A932F47C-E76D-48AD-9BAE-29878319CDA4}" dt="2022-06-11T01:58:17.769" v="6588" actId="478"/>
          <ac:picMkLst>
            <pc:docMk/>
            <pc:sldMk cId="3797847351" sldId="302"/>
            <ac:picMk id="3" creationId="{6D62108F-3A34-4F01-219D-8EE80B18C6C6}"/>
          </ac:picMkLst>
        </pc:picChg>
        <pc:picChg chg="add mod">
          <ac:chgData name="Morales, Misael M" userId="1d0ead06-f695-4fa0-9a14-d29dc7a06678" providerId="ADAL" clId="{A932F47C-E76D-48AD-9BAE-29878319CDA4}" dt="2022-06-12T21:35:07.882" v="22031"/>
          <ac:picMkLst>
            <pc:docMk/>
            <pc:sldMk cId="3797847351" sldId="302"/>
            <ac:picMk id="39" creationId="{BCE5ECA1-2282-3A27-471D-CE23898D9E6A}"/>
          </ac:picMkLst>
        </pc:picChg>
        <pc:picChg chg="add mod">
          <ac:chgData name="Morales, Misael M" userId="1d0ead06-f695-4fa0-9a14-d29dc7a06678" providerId="ADAL" clId="{A932F47C-E76D-48AD-9BAE-29878319CDA4}" dt="2022-06-12T21:37:45.275" v="22093" actId="164"/>
          <ac:picMkLst>
            <pc:docMk/>
            <pc:sldMk cId="3797847351" sldId="302"/>
            <ac:picMk id="62" creationId="{AD5436DD-69B6-F281-0E6C-8F71C69D54B8}"/>
          </ac:picMkLst>
        </pc:picChg>
        <pc:picChg chg="mod">
          <ac:chgData name="Morales, Misael M" userId="1d0ead06-f695-4fa0-9a14-d29dc7a06678" providerId="ADAL" clId="{A932F47C-E76D-48AD-9BAE-29878319CDA4}" dt="2022-06-11T02:00:04.768" v="6870"/>
          <ac:picMkLst>
            <pc:docMk/>
            <pc:sldMk cId="3797847351" sldId="302"/>
            <ac:picMk id="64" creationId="{A9E76119-6C09-A8AE-24AD-47FEC8D10230}"/>
          </ac:picMkLst>
        </pc:picChg>
        <pc:picChg chg="mod">
          <ac:chgData name="Morales, Misael M" userId="1d0ead06-f695-4fa0-9a14-d29dc7a06678" providerId="ADAL" clId="{A932F47C-E76D-48AD-9BAE-29878319CDA4}" dt="2022-06-11T02:00:04.768" v="6870"/>
          <ac:picMkLst>
            <pc:docMk/>
            <pc:sldMk cId="3797847351" sldId="302"/>
            <ac:picMk id="65" creationId="{8FDDDD42-59C1-B7D2-B2CB-C4B6C74C526D}"/>
          </ac:picMkLst>
        </pc:picChg>
        <pc:cxnChg chg="mod">
          <ac:chgData name="Morales, Misael M" userId="1d0ead06-f695-4fa0-9a14-d29dc7a06678" providerId="ADAL" clId="{A932F47C-E76D-48AD-9BAE-29878319CDA4}" dt="2022-06-11T01:58:18.886" v="6590" actId="478"/>
          <ac:cxnSpMkLst>
            <pc:docMk/>
            <pc:sldMk cId="3797847351" sldId="302"/>
            <ac:cxnSpMk id="113" creationId="{1966DBDF-4FFE-760A-DFD5-643C87AA6DFE}"/>
          </ac:cxnSpMkLst>
        </pc:cxnChg>
        <pc:cxnChg chg="mod">
          <ac:chgData name="Morales, Misael M" userId="1d0ead06-f695-4fa0-9a14-d29dc7a06678" providerId="ADAL" clId="{A932F47C-E76D-48AD-9BAE-29878319CDA4}" dt="2022-06-11T01:58:18.886" v="6590" actId="478"/>
          <ac:cxnSpMkLst>
            <pc:docMk/>
            <pc:sldMk cId="3797847351" sldId="302"/>
            <ac:cxnSpMk id="118" creationId="{5C0C2726-436B-8EE0-562C-6BC0D7BB4489}"/>
          </ac:cxnSpMkLst>
        </pc:cxnChg>
        <pc:cxnChg chg="mod">
          <ac:chgData name="Morales, Misael M" userId="1d0ead06-f695-4fa0-9a14-d29dc7a06678" providerId="ADAL" clId="{A932F47C-E76D-48AD-9BAE-29878319CDA4}" dt="2022-06-11T01:58:18.886" v="6590" actId="478"/>
          <ac:cxnSpMkLst>
            <pc:docMk/>
            <pc:sldMk cId="3797847351" sldId="302"/>
            <ac:cxnSpMk id="119" creationId="{9C244610-5496-78FE-4AB1-C5200827AA5A}"/>
          </ac:cxnSpMkLst>
        </pc:cxnChg>
        <pc:cxnChg chg="mod">
          <ac:chgData name="Morales, Misael M" userId="1d0ead06-f695-4fa0-9a14-d29dc7a06678" providerId="ADAL" clId="{A932F47C-E76D-48AD-9BAE-29878319CDA4}" dt="2022-06-11T01:58:18.886" v="6590" actId="478"/>
          <ac:cxnSpMkLst>
            <pc:docMk/>
            <pc:sldMk cId="3797847351" sldId="302"/>
            <ac:cxnSpMk id="122" creationId="{917DDB7E-80B4-1EE0-805E-9A66AC15C329}"/>
          </ac:cxnSpMkLst>
        </pc:cxnChg>
        <pc:cxnChg chg="mod">
          <ac:chgData name="Morales, Misael M" userId="1d0ead06-f695-4fa0-9a14-d29dc7a06678" providerId="ADAL" clId="{A932F47C-E76D-48AD-9BAE-29878319CDA4}" dt="2022-06-11T01:58:18.886" v="6590" actId="478"/>
          <ac:cxnSpMkLst>
            <pc:docMk/>
            <pc:sldMk cId="3797847351" sldId="302"/>
            <ac:cxnSpMk id="123" creationId="{1830F29B-6C52-B9D5-5D78-BB7873DFB8A2}"/>
          </ac:cxnSpMkLst>
        </pc:cxnChg>
        <pc:cxnChg chg="mod">
          <ac:chgData name="Morales, Misael M" userId="1d0ead06-f695-4fa0-9a14-d29dc7a06678" providerId="ADAL" clId="{A932F47C-E76D-48AD-9BAE-29878319CDA4}" dt="2022-06-11T01:58:18.886" v="6590" actId="478"/>
          <ac:cxnSpMkLst>
            <pc:docMk/>
            <pc:sldMk cId="3797847351" sldId="302"/>
            <ac:cxnSpMk id="124" creationId="{7D75986F-5FF0-914A-264D-22D27B5F8180}"/>
          </ac:cxnSpMkLst>
        </pc:cxnChg>
      </pc:sldChg>
      <pc:sldChg chg="addSp delSp modSp add mod modNotesTx">
        <pc:chgData name="Morales, Misael M" userId="1d0ead06-f695-4fa0-9a14-d29dc7a06678" providerId="ADAL" clId="{A932F47C-E76D-48AD-9BAE-29878319CDA4}" dt="2022-06-12T21:42:16.488" v="22316" actId="20577"/>
        <pc:sldMkLst>
          <pc:docMk/>
          <pc:sldMk cId="1159333103" sldId="303"/>
        </pc:sldMkLst>
        <pc:spChg chg="mod">
          <ac:chgData name="Morales, Misael M" userId="1d0ead06-f695-4fa0-9a14-d29dc7a06678" providerId="ADAL" clId="{A932F47C-E76D-48AD-9BAE-29878319CDA4}" dt="2022-06-12T21:39:47.387" v="22192" actId="1076"/>
          <ac:spMkLst>
            <pc:docMk/>
            <pc:sldMk cId="1159333103" sldId="303"/>
            <ac:spMk id="20" creationId="{2FECFF5E-2433-DD2E-5F99-8368966278B8}"/>
          </ac:spMkLst>
        </pc:spChg>
        <pc:spChg chg="add mod">
          <ac:chgData name="Morales, Misael M" userId="1d0ead06-f695-4fa0-9a14-d29dc7a06678" providerId="ADAL" clId="{A932F47C-E76D-48AD-9BAE-29878319CDA4}" dt="2022-06-12T21:39:47.387" v="22192" actId="1076"/>
          <ac:spMkLst>
            <pc:docMk/>
            <pc:sldMk cId="1159333103" sldId="303"/>
            <ac:spMk id="39" creationId="{A406B256-91CA-AF94-C04E-65208E321BED}"/>
          </ac:spMkLst>
        </pc:spChg>
        <pc:spChg chg="add mod">
          <ac:chgData name="Morales, Misael M" userId="1d0ead06-f695-4fa0-9a14-d29dc7a06678" providerId="ADAL" clId="{A932F47C-E76D-48AD-9BAE-29878319CDA4}" dt="2022-06-12T21:42:16.488" v="22316" actId="20577"/>
          <ac:spMkLst>
            <pc:docMk/>
            <pc:sldMk cId="1159333103" sldId="303"/>
            <ac:spMk id="40" creationId="{41AF7A11-B45A-B08F-51FF-CB09B574A739}"/>
          </ac:spMkLst>
        </pc:spChg>
        <pc:spChg chg="add del mod">
          <ac:chgData name="Morales, Misael M" userId="1d0ead06-f695-4fa0-9a14-d29dc7a06678" providerId="ADAL" clId="{A932F47C-E76D-48AD-9BAE-29878319CDA4}" dt="2022-06-12T21:36:16.644" v="22058" actId="478"/>
          <ac:spMkLst>
            <pc:docMk/>
            <pc:sldMk cId="1159333103" sldId="303"/>
            <ac:spMk id="42" creationId="{37B4571D-0F2E-AA27-66BE-91595483B0A4}"/>
          </ac:spMkLst>
        </pc:spChg>
        <pc:spChg chg="add mod">
          <ac:chgData name="Morales, Misael M" userId="1d0ead06-f695-4fa0-9a14-d29dc7a06678" providerId="ADAL" clId="{A932F47C-E76D-48AD-9BAE-29878319CDA4}" dt="2022-06-12T21:36:16.839" v="22059"/>
          <ac:spMkLst>
            <pc:docMk/>
            <pc:sldMk cId="1159333103" sldId="303"/>
            <ac:spMk id="43" creationId="{79E824E3-6410-B7D3-2F81-4DE0F26370CB}"/>
          </ac:spMkLst>
        </pc:spChg>
        <pc:spChg chg="add mod">
          <ac:chgData name="Morales, Misael M" userId="1d0ead06-f695-4fa0-9a14-d29dc7a06678" providerId="ADAL" clId="{A932F47C-E76D-48AD-9BAE-29878319CDA4}" dt="2022-06-12T21:39:39.337" v="22190" actId="164"/>
          <ac:spMkLst>
            <pc:docMk/>
            <pc:sldMk cId="1159333103" sldId="303"/>
            <ac:spMk id="44" creationId="{2B6BC385-2CD2-B964-70EF-31FD5A5EE231}"/>
          </ac:spMkLst>
        </pc:spChg>
        <pc:spChg chg="add mod">
          <ac:chgData name="Morales, Misael M" userId="1d0ead06-f695-4fa0-9a14-d29dc7a06678" providerId="ADAL" clId="{A932F47C-E76D-48AD-9BAE-29878319CDA4}" dt="2022-06-12T21:39:39.337" v="22190" actId="164"/>
          <ac:spMkLst>
            <pc:docMk/>
            <pc:sldMk cId="1159333103" sldId="303"/>
            <ac:spMk id="45" creationId="{0C90641B-C47E-52FB-D549-61BA6F3B756A}"/>
          </ac:spMkLst>
        </pc:spChg>
        <pc:spChg chg="add mod">
          <ac:chgData name="Morales, Misael M" userId="1d0ead06-f695-4fa0-9a14-d29dc7a06678" providerId="ADAL" clId="{A932F47C-E76D-48AD-9BAE-29878319CDA4}" dt="2022-06-12T21:39:39.337" v="22190" actId="164"/>
          <ac:spMkLst>
            <pc:docMk/>
            <pc:sldMk cId="1159333103" sldId="303"/>
            <ac:spMk id="46" creationId="{7A33B723-F0E0-8E1D-DA7A-868F51DC4282}"/>
          </ac:spMkLst>
        </pc:spChg>
        <pc:spChg chg="del">
          <ac:chgData name="Morales, Misael M" userId="1d0ead06-f695-4fa0-9a14-d29dc7a06678" providerId="ADAL" clId="{A932F47C-E76D-48AD-9BAE-29878319CDA4}" dt="2022-06-11T02:00:28.962" v="6878" actId="478"/>
          <ac:spMkLst>
            <pc:docMk/>
            <pc:sldMk cId="1159333103" sldId="303"/>
            <ac:spMk id="61" creationId="{397C40C3-1E05-B44E-2E51-A5CD34F6D2E4}"/>
          </ac:spMkLst>
        </pc:spChg>
        <pc:grpChg chg="add mod">
          <ac:chgData name="Morales, Misael M" userId="1d0ead06-f695-4fa0-9a14-d29dc7a06678" providerId="ADAL" clId="{A932F47C-E76D-48AD-9BAE-29878319CDA4}" dt="2022-06-12T21:39:42.672" v="22191" actId="1076"/>
          <ac:grpSpMkLst>
            <pc:docMk/>
            <pc:sldMk cId="1159333103" sldId="303"/>
            <ac:grpSpMk id="2" creationId="{36F27BA8-A629-2010-F7AD-209611C21266}"/>
          </ac:grpSpMkLst>
        </pc:grpChg>
        <pc:grpChg chg="add del">
          <ac:chgData name="Morales, Misael M" userId="1d0ead06-f695-4fa0-9a14-d29dc7a06678" providerId="ADAL" clId="{A932F47C-E76D-48AD-9BAE-29878319CDA4}" dt="2022-06-12T21:35:10.159" v="22032" actId="478"/>
          <ac:grpSpMkLst>
            <pc:docMk/>
            <pc:sldMk cId="1159333103" sldId="303"/>
            <ac:grpSpMk id="8" creationId="{28D5BCA6-7D2F-52BD-4727-F07D4BEEAEDF}"/>
          </ac:grpSpMkLst>
        </pc:grpChg>
        <pc:grpChg chg="del mod">
          <ac:chgData name="Morales, Misael M" userId="1d0ead06-f695-4fa0-9a14-d29dc7a06678" providerId="ADAL" clId="{A932F47C-E76D-48AD-9BAE-29878319CDA4}" dt="2022-06-11T02:00:29.510" v="6880" actId="478"/>
          <ac:grpSpMkLst>
            <pc:docMk/>
            <pc:sldMk cId="1159333103" sldId="303"/>
            <ac:grpSpMk id="63" creationId="{6B663CF0-270C-5715-F565-58CECC4422C6}"/>
          </ac:grpSpMkLst>
        </pc:grpChg>
        <pc:picChg chg="add mod">
          <ac:chgData name="Morales, Misael M" userId="1d0ead06-f695-4fa0-9a14-d29dc7a06678" providerId="ADAL" clId="{A932F47C-E76D-48AD-9BAE-29878319CDA4}" dt="2022-06-12T21:39:39.337" v="22190" actId="164"/>
          <ac:picMkLst>
            <pc:docMk/>
            <pc:sldMk cId="1159333103" sldId="303"/>
            <ac:picMk id="38" creationId="{FC4BBB1C-E204-4BC4-1B90-B5D6B15C6F34}"/>
          </ac:picMkLst>
        </pc:picChg>
        <pc:picChg chg="add mod">
          <ac:chgData name="Morales, Misael M" userId="1d0ead06-f695-4fa0-9a14-d29dc7a06678" providerId="ADAL" clId="{A932F47C-E76D-48AD-9BAE-29878319CDA4}" dt="2022-06-12T21:35:10.348" v="22033"/>
          <ac:picMkLst>
            <pc:docMk/>
            <pc:sldMk cId="1159333103" sldId="303"/>
            <ac:picMk id="41" creationId="{2DD3C6F2-EB33-A50E-915C-BCB483AC9B5E}"/>
          </ac:picMkLst>
        </pc:picChg>
        <pc:picChg chg="del">
          <ac:chgData name="Morales, Misael M" userId="1d0ead06-f695-4fa0-9a14-d29dc7a06678" providerId="ADAL" clId="{A932F47C-E76D-48AD-9BAE-29878319CDA4}" dt="2022-06-11T02:00:29.813" v="6881" actId="478"/>
          <ac:picMkLst>
            <pc:docMk/>
            <pc:sldMk cId="1159333103" sldId="303"/>
            <ac:picMk id="62" creationId="{AD5436DD-69B6-F281-0E6C-8F71C69D54B8}"/>
          </ac:picMkLst>
        </pc:picChg>
      </pc:sldChg>
      <pc:sldChg chg="addSp delSp modSp add mod modNotesTx">
        <pc:chgData name="Morales, Misael M" userId="1d0ead06-f695-4fa0-9a14-d29dc7a06678" providerId="ADAL" clId="{A932F47C-E76D-48AD-9BAE-29878319CDA4}" dt="2022-06-12T21:42:18.656" v="22318" actId="20577"/>
        <pc:sldMkLst>
          <pc:docMk/>
          <pc:sldMk cId="1078053909" sldId="304"/>
        </pc:sldMkLst>
        <pc:spChg chg="mod">
          <ac:chgData name="Morales, Misael M" userId="1d0ead06-f695-4fa0-9a14-d29dc7a06678" providerId="ADAL" clId="{A932F47C-E76D-48AD-9BAE-29878319CDA4}" dt="2022-06-12T21:39:58.712" v="22193" actId="1076"/>
          <ac:spMkLst>
            <pc:docMk/>
            <pc:sldMk cId="1078053909" sldId="304"/>
            <ac:spMk id="20" creationId="{2FECFF5E-2433-DD2E-5F99-8368966278B8}"/>
          </ac:spMkLst>
        </pc:spChg>
        <pc:spChg chg="add mod">
          <ac:chgData name="Morales, Misael M" userId="1d0ead06-f695-4fa0-9a14-d29dc7a06678" providerId="ADAL" clId="{A932F47C-E76D-48AD-9BAE-29878319CDA4}" dt="2022-06-12T21:42:18.656" v="22318" actId="20577"/>
          <ac:spMkLst>
            <pc:docMk/>
            <pc:sldMk cId="1078053909" sldId="304"/>
            <ac:spMk id="38" creationId="{0C8E51E1-49DC-A2D1-6098-91614D99EFF9}"/>
          </ac:spMkLst>
        </pc:spChg>
        <pc:spChg chg="mod">
          <ac:chgData name="Morales, Misael M" userId="1d0ead06-f695-4fa0-9a14-d29dc7a06678" providerId="ADAL" clId="{A932F47C-E76D-48AD-9BAE-29878319CDA4}" dt="2022-06-12T21:40:14.374" v="22206" actId="1076"/>
          <ac:spMkLst>
            <pc:docMk/>
            <pc:sldMk cId="1078053909" sldId="304"/>
            <ac:spMk id="39" creationId="{A406B256-91CA-AF94-C04E-65208E321BED}"/>
          </ac:spMkLst>
        </pc:spChg>
        <pc:spChg chg="add del mod">
          <ac:chgData name="Morales, Misael M" userId="1d0ead06-f695-4fa0-9a14-d29dc7a06678" providerId="ADAL" clId="{A932F47C-E76D-48AD-9BAE-29878319CDA4}" dt="2022-06-12T21:36:20.603" v="22060" actId="478"/>
          <ac:spMkLst>
            <pc:docMk/>
            <pc:sldMk cId="1078053909" sldId="304"/>
            <ac:spMk id="42" creationId="{66364520-F5B4-C910-EE3B-C2B7E2C68336}"/>
          </ac:spMkLst>
        </pc:spChg>
        <pc:spChg chg="add mod">
          <ac:chgData name="Morales, Misael M" userId="1d0ead06-f695-4fa0-9a14-d29dc7a06678" providerId="ADAL" clId="{A932F47C-E76D-48AD-9BAE-29878319CDA4}" dt="2022-06-12T21:36:20.822" v="22061"/>
          <ac:spMkLst>
            <pc:docMk/>
            <pc:sldMk cId="1078053909" sldId="304"/>
            <ac:spMk id="43" creationId="{6A3B791E-CD51-B67D-E3FF-B3230454F702}"/>
          </ac:spMkLst>
        </pc:spChg>
        <pc:spChg chg="add mod">
          <ac:chgData name="Morales, Misael M" userId="1d0ead06-f695-4fa0-9a14-d29dc7a06678" providerId="ADAL" clId="{A932F47C-E76D-48AD-9BAE-29878319CDA4}" dt="2022-06-12T21:40:19.048" v="22207" actId="164"/>
          <ac:spMkLst>
            <pc:docMk/>
            <pc:sldMk cId="1078053909" sldId="304"/>
            <ac:spMk id="44" creationId="{8E1961DD-2A31-93A1-8BE3-DBD5F465E76B}"/>
          </ac:spMkLst>
        </pc:spChg>
        <pc:spChg chg="add mod">
          <ac:chgData name="Morales, Misael M" userId="1d0ead06-f695-4fa0-9a14-d29dc7a06678" providerId="ADAL" clId="{A932F47C-E76D-48AD-9BAE-29878319CDA4}" dt="2022-06-12T21:40:24.790" v="22208" actId="1076"/>
          <ac:spMkLst>
            <pc:docMk/>
            <pc:sldMk cId="1078053909" sldId="304"/>
            <ac:spMk id="45" creationId="{E7E0BB12-B68E-2136-618E-E213C5B31800}"/>
          </ac:spMkLst>
        </pc:spChg>
        <pc:spChg chg="add mod">
          <ac:chgData name="Morales, Misael M" userId="1d0ead06-f695-4fa0-9a14-d29dc7a06678" providerId="ADAL" clId="{A932F47C-E76D-48AD-9BAE-29878319CDA4}" dt="2022-06-12T21:40:19.048" v="22207" actId="164"/>
          <ac:spMkLst>
            <pc:docMk/>
            <pc:sldMk cId="1078053909" sldId="304"/>
            <ac:spMk id="46" creationId="{339DACAF-907A-64F2-6863-B761DE994CA4}"/>
          </ac:spMkLst>
        </pc:spChg>
        <pc:grpChg chg="add mod">
          <ac:chgData name="Morales, Misael M" userId="1d0ead06-f695-4fa0-9a14-d29dc7a06678" providerId="ADAL" clId="{A932F47C-E76D-48AD-9BAE-29878319CDA4}" dt="2022-06-12T21:40:19.048" v="22207" actId="164"/>
          <ac:grpSpMkLst>
            <pc:docMk/>
            <pc:sldMk cId="1078053909" sldId="304"/>
            <ac:grpSpMk id="2" creationId="{80F0668E-952A-B46A-E73F-285E06F73E7B}"/>
          </ac:grpSpMkLst>
        </pc:grpChg>
        <pc:grpChg chg="del">
          <ac:chgData name="Morales, Misael M" userId="1d0ead06-f695-4fa0-9a14-d29dc7a06678" providerId="ADAL" clId="{A932F47C-E76D-48AD-9BAE-29878319CDA4}" dt="2022-06-12T21:35:13.625" v="22034" actId="478"/>
          <ac:grpSpMkLst>
            <pc:docMk/>
            <pc:sldMk cId="1078053909" sldId="304"/>
            <ac:grpSpMk id="8" creationId="{28D5BCA6-7D2F-52BD-4727-F07D4BEEAEDF}"/>
          </ac:grpSpMkLst>
        </pc:grpChg>
        <pc:picChg chg="del">
          <ac:chgData name="Morales, Misael M" userId="1d0ead06-f695-4fa0-9a14-d29dc7a06678" providerId="ADAL" clId="{A932F47C-E76D-48AD-9BAE-29878319CDA4}" dt="2022-06-11T02:01:49.447" v="6978" actId="478"/>
          <ac:picMkLst>
            <pc:docMk/>
            <pc:sldMk cId="1078053909" sldId="304"/>
            <ac:picMk id="38" creationId="{FC4BBB1C-E204-4BC4-1B90-B5D6B15C6F34}"/>
          </ac:picMkLst>
        </pc:picChg>
        <pc:picChg chg="add mod">
          <ac:chgData name="Morales, Misael M" userId="1d0ead06-f695-4fa0-9a14-d29dc7a06678" providerId="ADAL" clId="{A932F47C-E76D-48AD-9BAE-29878319CDA4}" dt="2022-06-12T21:40:19.048" v="22207" actId="164"/>
          <ac:picMkLst>
            <pc:docMk/>
            <pc:sldMk cId="1078053909" sldId="304"/>
            <ac:picMk id="40" creationId="{6A0A74E0-D1C8-A227-DFD4-1506F0154C30}"/>
          </ac:picMkLst>
        </pc:picChg>
        <pc:picChg chg="add mod">
          <ac:chgData name="Morales, Misael M" userId="1d0ead06-f695-4fa0-9a14-d29dc7a06678" providerId="ADAL" clId="{A932F47C-E76D-48AD-9BAE-29878319CDA4}" dt="2022-06-12T21:35:13.847" v="22035"/>
          <ac:picMkLst>
            <pc:docMk/>
            <pc:sldMk cId="1078053909" sldId="304"/>
            <ac:picMk id="41" creationId="{A929B4E8-1FE9-DC6A-1071-3C18B0E32BB0}"/>
          </ac:picMkLst>
        </pc:picChg>
      </pc:sldChg>
      <pc:sldChg chg="addSp delSp modSp new mod modNotesTx">
        <pc:chgData name="Morales, Misael M" userId="1d0ead06-f695-4fa0-9a14-d29dc7a06678" providerId="ADAL" clId="{A932F47C-E76D-48AD-9BAE-29878319CDA4}" dt="2022-06-12T21:42:22.478" v="22320" actId="20577"/>
        <pc:sldMkLst>
          <pc:docMk/>
          <pc:sldMk cId="1007493780" sldId="305"/>
        </pc:sldMkLst>
        <pc:spChg chg="add mod">
          <ac:chgData name="Morales, Misael M" userId="1d0ead06-f695-4fa0-9a14-d29dc7a06678" providerId="ADAL" clId="{A932F47C-E76D-48AD-9BAE-29878319CDA4}" dt="2022-06-11T02:11:36.564" v="7551" actId="20577"/>
          <ac:spMkLst>
            <pc:docMk/>
            <pc:sldMk cId="1007493780" sldId="305"/>
            <ac:spMk id="2" creationId="{F024E869-EEA6-23D4-8DC7-2324FB04DDCC}"/>
          </ac:spMkLst>
        </pc:spChg>
        <pc:spChg chg="add mod">
          <ac:chgData name="Morales, Misael M" userId="1d0ead06-f695-4fa0-9a14-d29dc7a06678" providerId="ADAL" clId="{A932F47C-E76D-48AD-9BAE-29878319CDA4}" dt="2022-06-11T02:03:20.802" v="6993" actId="20577"/>
          <ac:spMkLst>
            <pc:docMk/>
            <pc:sldMk cId="1007493780" sldId="305"/>
            <ac:spMk id="3" creationId="{187F6CF6-D599-94FD-D577-C5D79BE43C32}"/>
          </ac:spMkLst>
        </pc:spChg>
        <pc:spChg chg="mod topLvl">
          <ac:chgData name="Morales, Misael M" userId="1d0ead06-f695-4fa0-9a14-d29dc7a06678" providerId="ADAL" clId="{A932F47C-E76D-48AD-9BAE-29878319CDA4}" dt="2022-06-11T02:36:37.100" v="8878" actId="164"/>
          <ac:spMkLst>
            <pc:docMk/>
            <pc:sldMk cId="1007493780" sldId="305"/>
            <ac:spMk id="5" creationId="{A5B16AC5-92C6-079F-BAF8-05F3000C7591}"/>
          </ac:spMkLst>
        </pc:spChg>
        <pc:spChg chg="mod topLvl">
          <ac:chgData name="Morales, Misael M" userId="1d0ead06-f695-4fa0-9a14-d29dc7a06678" providerId="ADAL" clId="{A932F47C-E76D-48AD-9BAE-29878319CDA4}" dt="2022-06-11T02:36:37.100" v="8878" actId="164"/>
          <ac:spMkLst>
            <pc:docMk/>
            <pc:sldMk cId="1007493780" sldId="305"/>
            <ac:spMk id="6" creationId="{80C093EA-A79E-4739-DCCA-C52132F044C0}"/>
          </ac:spMkLst>
        </pc:spChg>
        <pc:spChg chg="mod topLvl">
          <ac:chgData name="Morales, Misael M" userId="1d0ead06-f695-4fa0-9a14-d29dc7a06678" providerId="ADAL" clId="{A932F47C-E76D-48AD-9BAE-29878319CDA4}" dt="2022-06-11T02:36:37.100" v="8878" actId="164"/>
          <ac:spMkLst>
            <pc:docMk/>
            <pc:sldMk cId="1007493780" sldId="305"/>
            <ac:spMk id="7" creationId="{C70054CD-957B-E5E3-7817-A084D7FB8B2B}"/>
          </ac:spMkLst>
        </pc:spChg>
        <pc:spChg chg="del mod">
          <ac:chgData name="Morales, Misael M" userId="1d0ead06-f695-4fa0-9a14-d29dc7a06678" providerId="ADAL" clId="{A932F47C-E76D-48AD-9BAE-29878319CDA4}" dt="2022-06-11T02:33:20.896" v="8811" actId="478"/>
          <ac:spMkLst>
            <pc:docMk/>
            <pc:sldMk cId="1007493780" sldId="305"/>
            <ac:spMk id="8" creationId="{F9C77105-495E-000A-92DD-D65AD334E807}"/>
          </ac:spMkLst>
        </pc:spChg>
        <pc:spChg chg="del mod">
          <ac:chgData name="Morales, Misael M" userId="1d0ead06-f695-4fa0-9a14-d29dc7a06678" providerId="ADAL" clId="{A932F47C-E76D-48AD-9BAE-29878319CDA4}" dt="2022-06-11T02:33:24.363" v="8812" actId="478"/>
          <ac:spMkLst>
            <pc:docMk/>
            <pc:sldMk cId="1007493780" sldId="305"/>
            <ac:spMk id="9" creationId="{FEC4ACEC-6AFE-3E78-5EB4-5250850FBDE7}"/>
          </ac:spMkLst>
        </pc:spChg>
        <pc:spChg chg="del mod">
          <ac:chgData name="Morales, Misael M" userId="1d0ead06-f695-4fa0-9a14-d29dc7a06678" providerId="ADAL" clId="{A932F47C-E76D-48AD-9BAE-29878319CDA4}" dt="2022-06-11T02:33:25.789" v="8813" actId="478"/>
          <ac:spMkLst>
            <pc:docMk/>
            <pc:sldMk cId="1007493780" sldId="305"/>
            <ac:spMk id="10" creationId="{F4737297-5927-955B-3C80-CC18A5784958}"/>
          </ac:spMkLst>
        </pc:spChg>
        <pc:spChg chg="mod topLvl">
          <ac:chgData name="Morales, Misael M" userId="1d0ead06-f695-4fa0-9a14-d29dc7a06678" providerId="ADAL" clId="{A932F47C-E76D-48AD-9BAE-29878319CDA4}" dt="2022-06-11T02:36:37.100" v="8878" actId="164"/>
          <ac:spMkLst>
            <pc:docMk/>
            <pc:sldMk cId="1007493780" sldId="305"/>
            <ac:spMk id="11" creationId="{20DAF3A4-4D58-6A4B-030F-E4883E0AE8C8}"/>
          </ac:spMkLst>
        </pc:spChg>
        <pc:spChg chg="mod topLvl">
          <ac:chgData name="Morales, Misael M" userId="1d0ead06-f695-4fa0-9a14-d29dc7a06678" providerId="ADAL" clId="{A932F47C-E76D-48AD-9BAE-29878319CDA4}" dt="2022-06-11T02:36:37.100" v="8878" actId="164"/>
          <ac:spMkLst>
            <pc:docMk/>
            <pc:sldMk cId="1007493780" sldId="305"/>
            <ac:spMk id="12" creationId="{856B668F-36A1-1D79-B950-7E6E41C71B92}"/>
          </ac:spMkLst>
        </pc:spChg>
        <pc:spChg chg="del mod">
          <ac:chgData name="Morales, Misael M" userId="1d0ead06-f695-4fa0-9a14-d29dc7a06678" providerId="ADAL" clId="{A932F47C-E76D-48AD-9BAE-29878319CDA4}" dt="2022-06-11T02:33:26.915" v="8814" actId="478"/>
          <ac:spMkLst>
            <pc:docMk/>
            <pc:sldMk cId="1007493780" sldId="305"/>
            <ac:spMk id="16" creationId="{DCE48A18-7F28-B34F-58EB-634E04242ED9}"/>
          </ac:spMkLst>
        </pc:spChg>
        <pc:spChg chg="del mod">
          <ac:chgData name="Morales, Misael M" userId="1d0ead06-f695-4fa0-9a14-d29dc7a06678" providerId="ADAL" clId="{A932F47C-E76D-48AD-9BAE-29878319CDA4}" dt="2022-06-11T02:34:13.450" v="8827" actId="478"/>
          <ac:spMkLst>
            <pc:docMk/>
            <pc:sldMk cId="1007493780" sldId="305"/>
            <ac:spMk id="17" creationId="{253E69EE-CC59-089E-0C18-25F42E253437}"/>
          </ac:spMkLst>
        </pc:spChg>
        <pc:spChg chg="del mod">
          <ac:chgData name="Morales, Misael M" userId="1d0ead06-f695-4fa0-9a14-d29dc7a06678" providerId="ADAL" clId="{A932F47C-E76D-48AD-9BAE-29878319CDA4}" dt="2022-06-11T02:34:19.331" v="8832" actId="478"/>
          <ac:spMkLst>
            <pc:docMk/>
            <pc:sldMk cId="1007493780" sldId="305"/>
            <ac:spMk id="22" creationId="{91D8995E-07A1-133F-9DCD-3ECEAC9C3CC8}"/>
          </ac:spMkLst>
        </pc:spChg>
        <pc:spChg chg="del mod">
          <ac:chgData name="Morales, Misael M" userId="1d0ead06-f695-4fa0-9a14-d29dc7a06678" providerId="ADAL" clId="{A932F47C-E76D-48AD-9BAE-29878319CDA4}" dt="2022-06-11T02:34:18.416" v="8831" actId="478"/>
          <ac:spMkLst>
            <pc:docMk/>
            <pc:sldMk cId="1007493780" sldId="305"/>
            <ac:spMk id="23" creationId="{A3979DA7-96D6-64D7-03DF-801B72CA7246}"/>
          </ac:spMkLst>
        </pc:spChg>
        <pc:spChg chg="del mod">
          <ac:chgData name="Morales, Misael M" userId="1d0ead06-f695-4fa0-9a14-d29dc7a06678" providerId="ADAL" clId="{A932F47C-E76D-48AD-9BAE-29878319CDA4}" dt="2022-06-11T02:34:16.585" v="8829" actId="478"/>
          <ac:spMkLst>
            <pc:docMk/>
            <pc:sldMk cId="1007493780" sldId="305"/>
            <ac:spMk id="24" creationId="{92EF7979-D925-4BE0-5CA5-A416448549BE}"/>
          </ac:spMkLst>
        </pc:spChg>
        <pc:spChg chg="del mod">
          <ac:chgData name="Morales, Misael M" userId="1d0ead06-f695-4fa0-9a14-d29dc7a06678" providerId="ADAL" clId="{A932F47C-E76D-48AD-9BAE-29878319CDA4}" dt="2022-06-11T02:34:15.364" v="8828" actId="478"/>
          <ac:spMkLst>
            <pc:docMk/>
            <pc:sldMk cId="1007493780" sldId="305"/>
            <ac:spMk id="25" creationId="{123ED7CC-0368-9F2E-C0CF-99116F8D81E5}"/>
          </ac:spMkLst>
        </pc:spChg>
        <pc:spChg chg="mod">
          <ac:chgData name="Morales, Misael M" userId="1d0ead06-f695-4fa0-9a14-d29dc7a06678" providerId="ADAL" clId="{A932F47C-E76D-48AD-9BAE-29878319CDA4}" dt="2022-06-11T02:34:48.266" v="8838" actId="165"/>
          <ac:spMkLst>
            <pc:docMk/>
            <pc:sldMk cId="1007493780" sldId="305"/>
            <ac:spMk id="26" creationId="{4C19DDFA-55A0-E4BC-A1E7-131039AA907D}"/>
          </ac:spMkLst>
        </pc:spChg>
        <pc:spChg chg="mod">
          <ac:chgData name="Morales, Misael M" userId="1d0ead06-f695-4fa0-9a14-d29dc7a06678" providerId="ADAL" clId="{A932F47C-E76D-48AD-9BAE-29878319CDA4}" dt="2022-06-11T02:34:48.266" v="8838" actId="165"/>
          <ac:spMkLst>
            <pc:docMk/>
            <pc:sldMk cId="1007493780" sldId="305"/>
            <ac:spMk id="27" creationId="{F666DBDB-815C-D3F1-D338-4FE01E81CD19}"/>
          </ac:spMkLst>
        </pc:spChg>
        <pc:spChg chg="add mod">
          <ac:chgData name="Morales, Misael M" userId="1d0ead06-f695-4fa0-9a14-d29dc7a06678" providerId="ADAL" clId="{A932F47C-E76D-48AD-9BAE-29878319CDA4}" dt="2022-06-11T02:36:37.100" v="8878" actId="164"/>
          <ac:spMkLst>
            <pc:docMk/>
            <pc:sldMk cId="1007493780" sldId="305"/>
            <ac:spMk id="28" creationId="{DA6790ED-D9D5-3355-5278-B5363D01B555}"/>
          </ac:spMkLst>
        </pc:spChg>
        <pc:spChg chg="add mod">
          <ac:chgData name="Morales, Misael M" userId="1d0ead06-f695-4fa0-9a14-d29dc7a06678" providerId="ADAL" clId="{A932F47C-E76D-48AD-9BAE-29878319CDA4}" dt="2022-06-12T21:42:22.478" v="22320" actId="20577"/>
          <ac:spMkLst>
            <pc:docMk/>
            <pc:sldMk cId="1007493780" sldId="305"/>
            <ac:spMk id="34" creationId="{ACEBB12F-A249-7910-07BF-B639FBC02686}"/>
          </ac:spMkLst>
        </pc:spChg>
        <pc:spChg chg="add mod">
          <ac:chgData name="Morales, Misael M" userId="1d0ead06-f695-4fa0-9a14-d29dc7a06678" providerId="ADAL" clId="{A932F47C-E76D-48AD-9BAE-29878319CDA4}" dt="2022-06-11T02:36:37.100" v="8878" actId="164"/>
          <ac:spMkLst>
            <pc:docMk/>
            <pc:sldMk cId="1007493780" sldId="305"/>
            <ac:spMk id="36" creationId="{2DC0AA82-BB4F-DA91-431E-CC56F0D206DA}"/>
          </ac:spMkLst>
        </pc:spChg>
        <pc:spChg chg="add mod">
          <ac:chgData name="Morales, Misael M" userId="1d0ead06-f695-4fa0-9a14-d29dc7a06678" providerId="ADAL" clId="{A932F47C-E76D-48AD-9BAE-29878319CDA4}" dt="2022-06-11T02:38:05.752" v="8901" actId="164"/>
          <ac:spMkLst>
            <pc:docMk/>
            <pc:sldMk cId="1007493780" sldId="305"/>
            <ac:spMk id="38" creationId="{0810E2FE-23B8-5DCE-C706-27CE52700EF9}"/>
          </ac:spMkLst>
        </pc:spChg>
        <pc:spChg chg="add mod">
          <ac:chgData name="Morales, Misael M" userId="1d0ead06-f695-4fa0-9a14-d29dc7a06678" providerId="ADAL" clId="{A932F47C-E76D-48AD-9BAE-29878319CDA4}" dt="2022-06-11T02:38:05.752" v="8901" actId="164"/>
          <ac:spMkLst>
            <pc:docMk/>
            <pc:sldMk cId="1007493780" sldId="305"/>
            <ac:spMk id="39" creationId="{8ECF275C-B8E0-D290-113A-605FD63DD8D0}"/>
          </ac:spMkLst>
        </pc:spChg>
        <pc:spChg chg="add mod">
          <ac:chgData name="Morales, Misael M" userId="1d0ead06-f695-4fa0-9a14-d29dc7a06678" providerId="ADAL" clId="{A932F47C-E76D-48AD-9BAE-29878319CDA4}" dt="2022-06-11T02:38:05.752" v="8901" actId="164"/>
          <ac:spMkLst>
            <pc:docMk/>
            <pc:sldMk cId="1007493780" sldId="305"/>
            <ac:spMk id="40" creationId="{70DE3984-2A78-BEFE-4BF2-84C578DF1CCB}"/>
          </ac:spMkLst>
        </pc:spChg>
        <pc:spChg chg="add mod">
          <ac:chgData name="Morales, Misael M" userId="1d0ead06-f695-4fa0-9a14-d29dc7a06678" providerId="ADAL" clId="{A932F47C-E76D-48AD-9BAE-29878319CDA4}" dt="2022-06-11T02:38:05.752" v="8901" actId="164"/>
          <ac:spMkLst>
            <pc:docMk/>
            <pc:sldMk cId="1007493780" sldId="305"/>
            <ac:spMk id="41" creationId="{78EB34C1-6BD3-CA38-7A3F-6BB916DC525F}"/>
          </ac:spMkLst>
        </pc:spChg>
        <pc:spChg chg="add mod">
          <ac:chgData name="Morales, Misael M" userId="1d0ead06-f695-4fa0-9a14-d29dc7a06678" providerId="ADAL" clId="{A932F47C-E76D-48AD-9BAE-29878319CDA4}" dt="2022-06-11T02:38:05.752" v="8901" actId="164"/>
          <ac:spMkLst>
            <pc:docMk/>
            <pc:sldMk cId="1007493780" sldId="305"/>
            <ac:spMk id="42" creationId="{C0AEFAEC-8749-93CF-B172-830813318064}"/>
          </ac:spMkLst>
        </pc:spChg>
        <pc:spChg chg="mod">
          <ac:chgData name="Morales, Misael M" userId="1d0ead06-f695-4fa0-9a14-d29dc7a06678" providerId="ADAL" clId="{A932F47C-E76D-48AD-9BAE-29878319CDA4}" dt="2022-06-11T02:36:30.087" v="8876"/>
          <ac:spMkLst>
            <pc:docMk/>
            <pc:sldMk cId="1007493780" sldId="305"/>
            <ac:spMk id="44" creationId="{1EBEF824-EB12-F900-A580-32F638D9FE92}"/>
          </ac:spMkLst>
        </pc:spChg>
        <pc:spChg chg="mod">
          <ac:chgData name="Morales, Misael M" userId="1d0ead06-f695-4fa0-9a14-d29dc7a06678" providerId="ADAL" clId="{A932F47C-E76D-48AD-9BAE-29878319CDA4}" dt="2022-06-11T02:37:16.867" v="8889" actId="688"/>
          <ac:spMkLst>
            <pc:docMk/>
            <pc:sldMk cId="1007493780" sldId="305"/>
            <ac:spMk id="45" creationId="{2398EBC5-6E78-63D3-2302-FC65187179BA}"/>
          </ac:spMkLst>
        </pc:spChg>
        <pc:spChg chg="add mod">
          <ac:chgData name="Morales, Misael M" userId="1d0ead06-f695-4fa0-9a14-d29dc7a06678" providerId="ADAL" clId="{A932F47C-E76D-48AD-9BAE-29878319CDA4}" dt="2022-06-11T02:38:05.752" v="8901" actId="164"/>
          <ac:spMkLst>
            <pc:docMk/>
            <pc:sldMk cId="1007493780" sldId="305"/>
            <ac:spMk id="49" creationId="{80FE67BD-96CC-FF59-5178-45963D037A34}"/>
          </ac:spMkLst>
        </pc:spChg>
        <pc:spChg chg="add mod">
          <ac:chgData name="Morales, Misael M" userId="1d0ead06-f695-4fa0-9a14-d29dc7a06678" providerId="ADAL" clId="{A932F47C-E76D-48AD-9BAE-29878319CDA4}" dt="2022-06-12T21:41:36.808" v="22275" actId="164"/>
          <ac:spMkLst>
            <pc:docMk/>
            <pc:sldMk cId="1007493780" sldId="305"/>
            <ac:spMk id="50" creationId="{3D5FDF0C-FFC2-3173-39F0-C11F91363E20}"/>
          </ac:spMkLst>
        </pc:spChg>
        <pc:spChg chg="add mod">
          <ac:chgData name="Morales, Misael M" userId="1d0ead06-f695-4fa0-9a14-d29dc7a06678" providerId="ADAL" clId="{A932F47C-E76D-48AD-9BAE-29878319CDA4}" dt="2022-06-12T21:41:53.755" v="22308" actId="164"/>
          <ac:spMkLst>
            <pc:docMk/>
            <pc:sldMk cId="1007493780" sldId="305"/>
            <ac:spMk id="51" creationId="{1E77B701-32A9-DF95-C2F7-1A2FF9AC6FDA}"/>
          </ac:spMkLst>
        </pc:spChg>
        <pc:spChg chg="add del mod">
          <ac:chgData name="Morales, Misael M" userId="1d0ead06-f695-4fa0-9a14-d29dc7a06678" providerId="ADAL" clId="{A932F47C-E76D-48AD-9BAE-29878319CDA4}" dt="2022-06-11T02:37:37.841" v="8895" actId="478"/>
          <ac:spMkLst>
            <pc:docMk/>
            <pc:sldMk cId="1007493780" sldId="305"/>
            <ac:spMk id="51" creationId="{502ADB50-10B3-3EC3-6CF8-233D877752C5}"/>
          </ac:spMkLst>
        </pc:spChg>
        <pc:spChg chg="del mod topLvl">
          <ac:chgData name="Morales, Misael M" userId="1d0ead06-f695-4fa0-9a14-d29dc7a06678" providerId="ADAL" clId="{A932F47C-E76D-48AD-9BAE-29878319CDA4}" dt="2022-06-11T02:39:20.457" v="8909" actId="478"/>
          <ac:spMkLst>
            <pc:docMk/>
            <pc:sldMk cId="1007493780" sldId="305"/>
            <ac:spMk id="56" creationId="{EDFD1A71-E3B6-E8D3-2AA5-AC7EE7C97964}"/>
          </ac:spMkLst>
        </pc:spChg>
        <pc:spChg chg="del mod topLvl">
          <ac:chgData name="Morales, Misael M" userId="1d0ead06-f695-4fa0-9a14-d29dc7a06678" providerId="ADAL" clId="{A932F47C-E76D-48AD-9BAE-29878319CDA4}" dt="2022-06-11T02:39:20.457" v="8909" actId="478"/>
          <ac:spMkLst>
            <pc:docMk/>
            <pc:sldMk cId="1007493780" sldId="305"/>
            <ac:spMk id="57" creationId="{DC67B480-13DA-D153-4900-3E7C1929A740}"/>
          </ac:spMkLst>
        </pc:spChg>
        <pc:spChg chg="del mod topLvl">
          <ac:chgData name="Morales, Misael M" userId="1d0ead06-f695-4fa0-9a14-d29dc7a06678" providerId="ADAL" clId="{A932F47C-E76D-48AD-9BAE-29878319CDA4}" dt="2022-06-11T02:39:20.457" v="8909" actId="478"/>
          <ac:spMkLst>
            <pc:docMk/>
            <pc:sldMk cId="1007493780" sldId="305"/>
            <ac:spMk id="58" creationId="{0C46F4E2-8113-7254-61E9-15290644DB4F}"/>
          </ac:spMkLst>
        </pc:spChg>
        <pc:spChg chg="del mod topLvl">
          <ac:chgData name="Morales, Misael M" userId="1d0ead06-f695-4fa0-9a14-d29dc7a06678" providerId="ADAL" clId="{A932F47C-E76D-48AD-9BAE-29878319CDA4}" dt="2022-06-11T02:39:20.457" v="8909" actId="478"/>
          <ac:spMkLst>
            <pc:docMk/>
            <pc:sldMk cId="1007493780" sldId="305"/>
            <ac:spMk id="59" creationId="{ECB07AA2-0C87-B040-8281-CDFE723B6D91}"/>
          </ac:spMkLst>
        </pc:spChg>
        <pc:spChg chg="del mod topLvl">
          <ac:chgData name="Morales, Misael M" userId="1d0ead06-f695-4fa0-9a14-d29dc7a06678" providerId="ADAL" clId="{A932F47C-E76D-48AD-9BAE-29878319CDA4}" dt="2022-06-11T02:39:20.457" v="8909" actId="478"/>
          <ac:spMkLst>
            <pc:docMk/>
            <pc:sldMk cId="1007493780" sldId="305"/>
            <ac:spMk id="60" creationId="{410E31C1-F2AE-C3E2-4700-8DEC86B7CD36}"/>
          </ac:spMkLst>
        </pc:spChg>
        <pc:spChg chg="del mod topLvl">
          <ac:chgData name="Morales, Misael M" userId="1d0ead06-f695-4fa0-9a14-d29dc7a06678" providerId="ADAL" clId="{A932F47C-E76D-48AD-9BAE-29878319CDA4}" dt="2022-06-11T02:39:20.457" v="8909" actId="478"/>
          <ac:spMkLst>
            <pc:docMk/>
            <pc:sldMk cId="1007493780" sldId="305"/>
            <ac:spMk id="65" creationId="{BB50D5EB-4F24-9506-466C-49BEA0F32DF6}"/>
          </ac:spMkLst>
        </pc:spChg>
        <pc:spChg chg="del mod topLvl">
          <ac:chgData name="Morales, Misael M" userId="1d0ead06-f695-4fa0-9a14-d29dc7a06678" providerId="ADAL" clId="{A932F47C-E76D-48AD-9BAE-29878319CDA4}" dt="2022-06-11T02:39:21.730" v="8911" actId="478"/>
          <ac:spMkLst>
            <pc:docMk/>
            <pc:sldMk cId="1007493780" sldId="305"/>
            <ac:spMk id="67" creationId="{731A13DE-2E6E-CD5B-259D-BB2620091780}"/>
          </ac:spMkLst>
        </pc:spChg>
        <pc:spChg chg="mod">
          <ac:chgData name="Morales, Misael M" userId="1d0ead06-f695-4fa0-9a14-d29dc7a06678" providerId="ADAL" clId="{A932F47C-E76D-48AD-9BAE-29878319CDA4}" dt="2022-06-11T02:39:02.934" v="8908" actId="165"/>
          <ac:spMkLst>
            <pc:docMk/>
            <pc:sldMk cId="1007493780" sldId="305"/>
            <ac:spMk id="68" creationId="{98EC45A1-C6E1-CDA8-40B3-A1974397CD1E}"/>
          </ac:spMkLst>
        </pc:spChg>
        <pc:spChg chg="mod">
          <ac:chgData name="Morales, Misael M" userId="1d0ead06-f695-4fa0-9a14-d29dc7a06678" providerId="ADAL" clId="{A932F47C-E76D-48AD-9BAE-29878319CDA4}" dt="2022-06-11T02:39:02.934" v="8908" actId="165"/>
          <ac:spMkLst>
            <pc:docMk/>
            <pc:sldMk cId="1007493780" sldId="305"/>
            <ac:spMk id="69" creationId="{46D8B50D-40D8-6973-17B0-785B0C24775D}"/>
          </ac:spMkLst>
        </pc:spChg>
        <pc:grpChg chg="add del mod">
          <ac:chgData name="Morales, Misael M" userId="1d0ead06-f695-4fa0-9a14-d29dc7a06678" providerId="ADAL" clId="{A932F47C-E76D-48AD-9BAE-29878319CDA4}" dt="2022-06-11T02:34:48.266" v="8838" actId="165"/>
          <ac:grpSpMkLst>
            <pc:docMk/>
            <pc:sldMk cId="1007493780" sldId="305"/>
            <ac:grpSpMk id="4" creationId="{A83D5664-5DD0-C371-1044-1EC5C15D5F5E}"/>
          </ac:grpSpMkLst>
        </pc:grpChg>
        <pc:grpChg chg="mod topLvl">
          <ac:chgData name="Morales, Misael M" userId="1d0ead06-f695-4fa0-9a14-d29dc7a06678" providerId="ADAL" clId="{A932F47C-E76D-48AD-9BAE-29878319CDA4}" dt="2022-06-11T02:36:37.100" v="8878" actId="164"/>
          <ac:grpSpMkLst>
            <pc:docMk/>
            <pc:sldMk cId="1007493780" sldId="305"/>
            <ac:grpSpMk id="13" creationId="{29EF08C9-1E00-693C-AF1E-6E8F3B2F8687}"/>
          </ac:grpSpMkLst>
        </pc:grpChg>
        <pc:grpChg chg="add mod">
          <ac:chgData name="Morales, Misael M" userId="1d0ead06-f695-4fa0-9a14-d29dc7a06678" providerId="ADAL" clId="{A932F47C-E76D-48AD-9BAE-29878319CDA4}" dt="2022-06-12T21:41:36.808" v="22275" actId="164"/>
          <ac:grpSpMkLst>
            <pc:docMk/>
            <pc:sldMk cId="1007493780" sldId="305"/>
            <ac:grpSpMk id="14" creationId="{1FACC288-97BA-C17A-96D6-DC8D7194AD03}"/>
          </ac:grpSpMkLst>
        </pc:grpChg>
        <pc:grpChg chg="del mod">
          <ac:chgData name="Morales, Misael M" userId="1d0ead06-f695-4fa0-9a14-d29dc7a06678" providerId="ADAL" clId="{A932F47C-E76D-48AD-9BAE-29878319CDA4}" dt="2022-06-11T02:34:15.364" v="8828" actId="478"/>
          <ac:grpSpMkLst>
            <pc:docMk/>
            <pc:sldMk cId="1007493780" sldId="305"/>
            <ac:grpSpMk id="14" creationId="{33D39ECE-B0E6-02B6-D26A-A8102C8C885B}"/>
          </ac:grpSpMkLst>
        </pc:grpChg>
        <pc:grpChg chg="del mod">
          <ac:chgData name="Morales, Misael M" userId="1d0ead06-f695-4fa0-9a14-d29dc7a06678" providerId="ADAL" clId="{A932F47C-E76D-48AD-9BAE-29878319CDA4}" dt="2022-06-11T02:34:18.416" v="8831" actId="478"/>
          <ac:grpSpMkLst>
            <pc:docMk/>
            <pc:sldMk cId="1007493780" sldId="305"/>
            <ac:grpSpMk id="15" creationId="{34B28CE2-B164-ECE6-0D41-6351C1B9A532}"/>
          </ac:grpSpMkLst>
        </pc:grpChg>
        <pc:grpChg chg="add mod">
          <ac:chgData name="Morales, Misael M" userId="1d0ead06-f695-4fa0-9a14-d29dc7a06678" providerId="ADAL" clId="{A932F47C-E76D-48AD-9BAE-29878319CDA4}" dt="2022-06-12T21:41:53.755" v="22308" actId="164"/>
          <ac:grpSpMkLst>
            <pc:docMk/>
            <pc:sldMk cId="1007493780" sldId="305"/>
            <ac:grpSpMk id="15" creationId="{84D34EDA-E67A-DB3C-7970-EDB7AA3B8C2D}"/>
          </ac:grpSpMkLst>
        </pc:grpChg>
        <pc:grpChg chg="add mod">
          <ac:chgData name="Morales, Misael M" userId="1d0ead06-f695-4fa0-9a14-d29dc7a06678" providerId="ADAL" clId="{A932F47C-E76D-48AD-9BAE-29878319CDA4}" dt="2022-06-11T02:38:05.752" v="8901" actId="164"/>
          <ac:grpSpMkLst>
            <pc:docMk/>
            <pc:sldMk cId="1007493780" sldId="305"/>
            <ac:grpSpMk id="43" creationId="{C4C90117-C237-CD18-792A-8AA411447AD4}"/>
          </ac:grpSpMkLst>
        </pc:grpChg>
        <pc:grpChg chg="add del mod">
          <ac:chgData name="Morales, Misael M" userId="1d0ead06-f695-4fa0-9a14-d29dc7a06678" providerId="ADAL" clId="{A932F47C-E76D-48AD-9BAE-29878319CDA4}" dt="2022-06-12T21:40:44.753" v="22211" actId="478"/>
          <ac:grpSpMkLst>
            <pc:docMk/>
            <pc:sldMk cId="1007493780" sldId="305"/>
            <ac:grpSpMk id="52" creationId="{B94190A9-B442-540E-B856-F324592C1BAF}"/>
          </ac:grpSpMkLst>
        </pc:grpChg>
        <pc:grpChg chg="add del mod">
          <ac:chgData name="Morales, Misael M" userId="1d0ead06-f695-4fa0-9a14-d29dc7a06678" providerId="ADAL" clId="{A932F47C-E76D-48AD-9BAE-29878319CDA4}" dt="2022-06-12T21:40:57.861" v="22214" actId="478"/>
          <ac:grpSpMkLst>
            <pc:docMk/>
            <pc:sldMk cId="1007493780" sldId="305"/>
            <ac:grpSpMk id="53" creationId="{249D21E2-A626-F1DE-2ED1-9A20830D57F2}"/>
          </ac:grpSpMkLst>
        </pc:grpChg>
        <pc:grpChg chg="add del mod">
          <ac:chgData name="Morales, Misael M" userId="1d0ead06-f695-4fa0-9a14-d29dc7a06678" providerId="ADAL" clId="{A932F47C-E76D-48AD-9BAE-29878319CDA4}" dt="2022-06-11T02:39:02.934" v="8908" actId="165"/>
          <ac:grpSpMkLst>
            <pc:docMk/>
            <pc:sldMk cId="1007493780" sldId="305"/>
            <ac:grpSpMk id="54" creationId="{20BE610F-B1DE-6781-AAF7-15A3FF9243F1}"/>
          </ac:grpSpMkLst>
        </pc:grpChg>
        <pc:grpChg chg="del mod topLvl">
          <ac:chgData name="Morales, Misael M" userId="1d0ead06-f695-4fa0-9a14-d29dc7a06678" providerId="ADAL" clId="{A932F47C-E76D-48AD-9BAE-29878319CDA4}" dt="2022-06-11T02:39:20.457" v="8909" actId="478"/>
          <ac:grpSpMkLst>
            <pc:docMk/>
            <pc:sldMk cId="1007493780" sldId="305"/>
            <ac:grpSpMk id="61" creationId="{9A97A2D8-2C04-D68F-C0E9-286858DEC04E}"/>
          </ac:grpSpMkLst>
        </pc:grpChg>
        <pc:picChg chg="add mod">
          <ac:chgData name="Morales, Misael M" userId="1d0ead06-f695-4fa0-9a14-d29dc7a06678" providerId="ADAL" clId="{A932F47C-E76D-48AD-9BAE-29878319CDA4}" dt="2022-06-12T21:41:36.808" v="22275" actId="164"/>
          <ac:picMkLst>
            <pc:docMk/>
            <pc:sldMk cId="1007493780" sldId="305"/>
            <ac:picMk id="8" creationId="{C7BAF001-B954-0D93-A5EA-6FAFD46DCD88}"/>
          </ac:picMkLst>
        </pc:picChg>
        <pc:picChg chg="add mod">
          <ac:chgData name="Morales, Misael M" userId="1d0ead06-f695-4fa0-9a14-d29dc7a06678" providerId="ADAL" clId="{A932F47C-E76D-48AD-9BAE-29878319CDA4}" dt="2022-06-12T21:41:53.755" v="22308" actId="164"/>
          <ac:picMkLst>
            <pc:docMk/>
            <pc:sldMk cId="1007493780" sldId="305"/>
            <ac:picMk id="10" creationId="{3E7AB980-66B7-6BAF-6274-D21CC89D0B34}"/>
          </ac:picMkLst>
        </pc:picChg>
        <pc:picChg chg="mod topLvl">
          <ac:chgData name="Morales, Misael M" userId="1d0ead06-f695-4fa0-9a14-d29dc7a06678" providerId="ADAL" clId="{A932F47C-E76D-48AD-9BAE-29878319CDA4}" dt="2022-06-11T02:36:37.100" v="8878" actId="164"/>
          <ac:picMkLst>
            <pc:docMk/>
            <pc:sldMk cId="1007493780" sldId="305"/>
            <ac:picMk id="18" creationId="{498D0D45-C30E-FEF4-9F47-CFBB9C978934}"/>
          </ac:picMkLst>
        </pc:picChg>
        <pc:picChg chg="mod ord topLvl">
          <ac:chgData name="Morales, Misael M" userId="1d0ead06-f695-4fa0-9a14-d29dc7a06678" providerId="ADAL" clId="{A932F47C-E76D-48AD-9BAE-29878319CDA4}" dt="2022-06-11T02:36:37.100" v="8878" actId="164"/>
          <ac:picMkLst>
            <pc:docMk/>
            <pc:sldMk cId="1007493780" sldId="305"/>
            <ac:picMk id="19" creationId="{B401BDF8-72E9-E5C6-81CB-169980147171}"/>
          </ac:picMkLst>
        </pc:picChg>
        <pc:picChg chg="mod topLvl">
          <ac:chgData name="Morales, Misael M" userId="1d0ead06-f695-4fa0-9a14-d29dc7a06678" providerId="ADAL" clId="{A932F47C-E76D-48AD-9BAE-29878319CDA4}" dt="2022-06-11T02:36:37.100" v="8878" actId="164"/>
          <ac:picMkLst>
            <pc:docMk/>
            <pc:sldMk cId="1007493780" sldId="305"/>
            <ac:picMk id="20" creationId="{FBA2F3CA-9AA4-3E3F-5783-C31DB202AFE9}"/>
          </ac:picMkLst>
        </pc:picChg>
        <pc:picChg chg="mod ord topLvl">
          <ac:chgData name="Morales, Misael M" userId="1d0ead06-f695-4fa0-9a14-d29dc7a06678" providerId="ADAL" clId="{A932F47C-E76D-48AD-9BAE-29878319CDA4}" dt="2022-06-11T02:36:37.100" v="8878" actId="164"/>
          <ac:picMkLst>
            <pc:docMk/>
            <pc:sldMk cId="1007493780" sldId="305"/>
            <ac:picMk id="21" creationId="{D9AA288B-415B-5483-9BC7-B13D220A5026}"/>
          </ac:picMkLst>
        </pc:picChg>
        <pc:picChg chg="add mod">
          <ac:chgData name="Morales, Misael M" userId="1d0ead06-f695-4fa0-9a14-d29dc7a06678" providerId="ADAL" clId="{A932F47C-E76D-48AD-9BAE-29878319CDA4}" dt="2022-06-11T02:38:05.752" v="8901" actId="164"/>
          <ac:picMkLst>
            <pc:docMk/>
            <pc:sldMk cId="1007493780" sldId="305"/>
            <ac:picMk id="37" creationId="{938958BC-5A44-EC6C-2C87-262FFE8A7BE9}"/>
          </ac:picMkLst>
        </pc:picChg>
        <pc:picChg chg="add mod">
          <ac:chgData name="Morales, Misael M" userId="1d0ead06-f695-4fa0-9a14-d29dc7a06678" providerId="ADAL" clId="{A932F47C-E76D-48AD-9BAE-29878319CDA4}" dt="2022-06-11T02:38:05.752" v="8901" actId="164"/>
          <ac:picMkLst>
            <pc:docMk/>
            <pc:sldMk cId="1007493780" sldId="305"/>
            <ac:picMk id="46" creationId="{6926A3B9-4934-D750-C482-3DCC6ABE3258}"/>
          </ac:picMkLst>
        </pc:picChg>
        <pc:picChg chg="add mod">
          <ac:chgData name="Morales, Misael M" userId="1d0ead06-f695-4fa0-9a14-d29dc7a06678" providerId="ADAL" clId="{A932F47C-E76D-48AD-9BAE-29878319CDA4}" dt="2022-06-11T02:38:05.752" v="8901" actId="164"/>
          <ac:picMkLst>
            <pc:docMk/>
            <pc:sldMk cId="1007493780" sldId="305"/>
            <ac:picMk id="47" creationId="{CA44BE04-6854-F6C6-8D82-9FB5FA1DD749}"/>
          </ac:picMkLst>
        </pc:picChg>
        <pc:picChg chg="add mod">
          <ac:chgData name="Morales, Misael M" userId="1d0ead06-f695-4fa0-9a14-d29dc7a06678" providerId="ADAL" clId="{A932F47C-E76D-48AD-9BAE-29878319CDA4}" dt="2022-06-11T02:38:05.752" v="8901" actId="164"/>
          <ac:picMkLst>
            <pc:docMk/>
            <pc:sldMk cId="1007493780" sldId="305"/>
            <ac:picMk id="48" creationId="{C0DE2E92-A50C-4302-EB4A-9490E88E6699}"/>
          </ac:picMkLst>
        </pc:picChg>
        <pc:picChg chg="del mod topLvl">
          <ac:chgData name="Morales, Misael M" userId="1d0ead06-f695-4fa0-9a14-d29dc7a06678" providerId="ADAL" clId="{A932F47C-E76D-48AD-9BAE-29878319CDA4}" dt="2022-06-11T02:39:20.457" v="8909" actId="478"/>
          <ac:picMkLst>
            <pc:docMk/>
            <pc:sldMk cId="1007493780" sldId="305"/>
            <ac:picMk id="55" creationId="{200010DA-3CF0-73D1-29CC-AF345A6493D9}"/>
          </ac:picMkLst>
        </pc:picChg>
        <pc:picChg chg="del mod topLvl">
          <ac:chgData name="Morales, Misael M" userId="1d0ead06-f695-4fa0-9a14-d29dc7a06678" providerId="ADAL" clId="{A932F47C-E76D-48AD-9BAE-29878319CDA4}" dt="2022-06-11T02:39:20.457" v="8909" actId="478"/>
          <ac:picMkLst>
            <pc:docMk/>
            <pc:sldMk cId="1007493780" sldId="305"/>
            <ac:picMk id="62" creationId="{5457D5D5-8145-BB20-8C8D-43BB35964FEB}"/>
          </ac:picMkLst>
        </pc:picChg>
        <pc:picChg chg="del mod topLvl">
          <ac:chgData name="Morales, Misael M" userId="1d0ead06-f695-4fa0-9a14-d29dc7a06678" providerId="ADAL" clId="{A932F47C-E76D-48AD-9BAE-29878319CDA4}" dt="2022-06-11T02:39:20.457" v="8909" actId="478"/>
          <ac:picMkLst>
            <pc:docMk/>
            <pc:sldMk cId="1007493780" sldId="305"/>
            <ac:picMk id="63" creationId="{BDE69960-BD6D-8B01-5D8D-7321916C6EA2}"/>
          </ac:picMkLst>
        </pc:picChg>
        <pc:picChg chg="del mod topLvl">
          <ac:chgData name="Morales, Misael M" userId="1d0ead06-f695-4fa0-9a14-d29dc7a06678" providerId="ADAL" clId="{A932F47C-E76D-48AD-9BAE-29878319CDA4}" dt="2022-06-11T02:39:22.162" v="8912" actId="478"/>
          <ac:picMkLst>
            <pc:docMk/>
            <pc:sldMk cId="1007493780" sldId="305"/>
            <ac:picMk id="64" creationId="{53D27AE7-08D4-9997-0A1B-2C2C7D363E2C}"/>
          </ac:picMkLst>
        </pc:picChg>
        <pc:cxnChg chg="add mod">
          <ac:chgData name="Morales, Misael M" userId="1d0ead06-f695-4fa0-9a14-d29dc7a06678" providerId="ADAL" clId="{A932F47C-E76D-48AD-9BAE-29878319CDA4}" dt="2022-06-12T21:40:44.753" v="22211" actId="478"/>
          <ac:cxnSpMkLst>
            <pc:docMk/>
            <pc:sldMk cId="1007493780" sldId="305"/>
            <ac:cxnSpMk id="30" creationId="{59AC730A-0F3A-8856-DA5D-F6F3B294AEB3}"/>
          </ac:cxnSpMkLst>
        </pc:cxnChg>
        <pc:cxnChg chg="add del mod">
          <ac:chgData name="Morales, Misael M" userId="1d0ead06-f695-4fa0-9a14-d29dc7a06678" providerId="ADAL" clId="{A932F47C-E76D-48AD-9BAE-29878319CDA4}" dt="2022-06-11T02:37:38.526" v="8896" actId="478"/>
          <ac:cxnSpMkLst>
            <pc:docMk/>
            <pc:sldMk cId="1007493780" sldId="305"/>
            <ac:cxnSpMk id="50" creationId="{4B282966-07A4-E444-6048-845C463F8D9C}"/>
          </ac:cxnSpMkLst>
        </pc:cxnChg>
        <pc:cxnChg chg="del mod topLvl">
          <ac:chgData name="Morales, Misael M" userId="1d0ead06-f695-4fa0-9a14-d29dc7a06678" providerId="ADAL" clId="{A932F47C-E76D-48AD-9BAE-29878319CDA4}" dt="2022-06-11T02:39:20.457" v="8909" actId="478"/>
          <ac:cxnSpMkLst>
            <pc:docMk/>
            <pc:sldMk cId="1007493780" sldId="305"/>
            <ac:cxnSpMk id="66" creationId="{BA074736-E286-C3AE-9115-104CEE2145E0}"/>
          </ac:cxnSpMkLst>
        </pc:cxnChg>
      </pc:sldChg>
      <pc:sldChg chg="addSp delSp modSp new mod">
        <pc:chgData name="Morales, Misael M" userId="1d0ead06-f695-4fa0-9a14-d29dc7a06678" providerId="ADAL" clId="{A932F47C-E76D-48AD-9BAE-29878319CDA4}" dt="2022-06-11T02:07:38.193" v="7426" actId="20577"/>
        <pc:sldMkLst>
          <pc:docMk/>
          <pc:sldMk cId="3745301226" sldId="306"/>
        </pc:sldMkLst>
        <pc:spChg chg="add mod">
          <ac:chgData name="Morales, Misael M" userId="1d0ead06-f695-4fa0-9a14-d29dc7a06678" providerId="ADAL" clId="{A932F47C-E76D-48AD-9BAE-29878319CDA4}" dt="2022-06-11T02:07:38.193" v="7426" actId="20577"/>
          <ac:spMkLst>
            <pc:docMk/>
            <pc:sldMk cId="3745301226" sldId="306"/>
            <ac:spMk id="3" creationId="{59BF3012-252A-DC0C-0686-BD4C5A554100}"/>
          </ac:spMkLst>
        </pc:spChg>
        <pc:picChg chg="add del mod">
          <ac:chgData name="Morales, Misael M" userId="1d0ead06-f695-4fa0-9a14-d29dc7a06678" providerId="ADAL" clId="{A932F47C-E76D-48AD-9BAE-29878319CDA4}" dt="2022-06-11T02:07:32.001" v="7412"/>
          <ac:picMkLst>
            <pc:docMk/>
            <pc:sldMk cId="3745301226" sldId="306"/>
            <ac:picMk id="2" creationId="{6ED31EBD-A3AF-685F-5DE5-FA9212EED307}"/>
          </ac:picMkLst>
        </pc:picChg>
      </pc:sldChg>
      <pc:sldChg chg="addSp modSp new mod">
        <pc:chgData name="Morales, Misael M" userId="1d0ead06-f695-4fa0-9a14-d29dc7a06678" providerId="ADAL" clId="{A932F47C-E76D-48AD-9BAE-29878319CDA4}" dt="2022-06-12T21:42:35.407" v="22328" actId="20577"/>
        <pc:sldMkLst>
          <pc:docMk/>
          <pc:sldMk cId="3946557821" sldId="307"/>
        </pc:sldMkLst>
        <pc:spChg chg="add mod">
          <ac:chgData name="Morales, Misael M" userId="1d0ead06-f695-4fa0-9a14-d29dc7a06678" providerId="ADAL" clId="{A932F47C-E76D-48AD-9BAE-29878319CDA4}" dt="2022-06-11T02:07:49.621" v="7429" actId="1076"/>
          <ac:spMkLst>
            <pc:docMk/>
            <pc:sldMk cId="3946557821" sldId="307"/>
            <ac:spMk id="2" creationId="{817120C6-6DB5-703F-025A-E37A5BDBB0BA}"/>
          </ac:spMkLst>
        </pc:spChg>
        <pc:spChg chg="add mod">
          <ac:chgData name="Morales, Misael M" userId="1d0ead06-f695-4fa0-9a14-d29dc7a06678" providerId="ADAL" clId="{A932F47C-E76D-48AD-9BAE-29878319CDA4}" dt="2022-06-11T02:07:49.621" v="7429" actId="1076"/>
          <ac:spMkLst>
            <pc:docMk/>
            <pc:sldMk cId="3946557821" sldId="307"/>
            <ac:spMk id="3" creationId="{A44D8BF8-7F3B-D0EC-AB6C-E15EE8B982B4}"/>
          </ac:spMkLst>
        </pc:spChg>
        <pc:spChg chg="add mod">
          <ac:chgData name="Morales, Misael M" userId="1d0ead06-f695-4fa0-9a14-d29dc7a06678" providerId="ADAL" clId="{A932F47C-E76D-48AD-9BAE-29878319CDA4}" dt="2022-06-11T02:11:57.780" v="7555" actId="1076"/>
          <ac:spMkLst>
            <pc:docMk/>
            <pc:sldMk cId="3946557821" sldId="307"/>
            <ac:spMk id="4" creationId="{377F820E-D763-E617-5395-C54AC487245E}"/>
          </ac:spMkLst>
        </pc:spChg>
        <pc:spChg chg="add mod">
          <ac:chgData name="Morales, Misael M" userId="1d0ead06-f695-4fa0-9a14-d29dc7a06678" providerId="ADAL" clId="{A932F47C-E76D-48AD-9BAE-29878319CDA4}" dt="2022-06-12T21:42:35.407" v="22328" actId="20577"/>
          <ac:spMkLst>
            <pc:docMk/>
            <pc:sldMk cId="3946557821" sldId="307"/>
            <ac:spMk id="5" creationId="{383FFA5C-7769-40F6-ED70-3AF743244DF4}"/>
          </ac:spMkLst>
        </pc:spChg>
      </pc:sldChg>
      <pc:sldChg chg="addSp delSp modSp add del mod">
        <pc:chgData name="Morales, Misael M" userId="1d0ead06-f695-4fa0-9a14-d29dc7a06678" providerId="ADAL" clId="{A932F47C-E76D-48AD-9BAE-29878319CDA4}" dt="2022-06-11T02:11:59.355" v="7556" actId="47"/>
        <pc:sldMkLst>
          <pc:docMk/>
          <pc:sldMk cId="392768962" sldId="308"/>
        </pc:sldMkLst>
        <pc:spChg chg="mod">
          <ac:chgData name="Morales, Misael M" userId="1d0ead06-f695-4fa0-9a14-d29dc7a06678" providerId="ADAL" clId="{A932F47C-E76D-48AD-9BAE-29878319CDA4}" dt="2022-06-11T02:08:08.485" v="7454" actId="20577"/>
          <ac:spMkLst>
            <pc:docMk/>
            <pc:sldMk cId="392768962" sldId="308"/>
            <ac:spMk id="2" creationId="{817120C6-6DB5-703F-025A-E37A5BDBB0BA}"/>
          </ac:spMkLst>
        </pc:spChg>
        <pc:spChg chg="del">
          <ac:chgData name="Morales, Misael M" userId="1d0ead06-f695-4fa0-9a14-d29dc7a06678" providerId="ADAL" clId="{A932F47C-E76D-48AD-9BAE-29878319CDA4}" dt="2022-06-11T02:08:00.079" v="7432" actId="478"/>
          <ac:spMkLst>
            <pc:docMk/>
            <pc:sldMk cId="392768962" sldId="308"/>
            <ac:spMk id="3" creationId="{A44D8BF8-7F3B-D0EC-AB6C-E15EE8B982B4}"/>
          </ac:spMkLst>
        </pc:spChg>
        <pc:spChg chg="add mod">
          <ac:chgData name="Morales, Misael M" userId="1d0ead06-f695-4fa0-9a14-d29dc7a06678" providerId="ADAL" clId="{A932F47C-E76D-48AD-9BAE-29878319CDA4}" dt="2022-06-11T02:08:03.260" v="7434" actId="1076"/>
          <ac:spMkLst>
            <pc:docMk/>
            <pc:sldMk cId="392768962" sldId="308"/>
            <ac:spMk id="4" creationId="{A0481A53-E895-D562-B900-1E0BD535E366}"/>
          </ac:spMkLst>
        </pc:spChg>
      </pc:sldChg>
      <pc:sldChg chg="addSp modSp add mod">
        <pc:chgData name="Morales, Misael M" userId="1d0ead06-f695-4fa0-9a14-d29dc7a06678" providerId="ADAL" clId="{A932F47C-E76D-48AD-9BAE-29878319CDA4}" dt="2022-06-12T21:42:37.941" v="22330" actId="20577"/>
        <pc:sldMkLst>
          <pc:docMk/>
          <pc:sldMk cId="893114678" sldId="309"/>
        </pc:sldMkLst>
        <pc:spChg chg="mod">
          <ac:chgData name="Morales, Misael M" userId="1d0ead06-f695-4fa0-9a14-d29dc7a06678" providerId="ADAL" clId="{A932F47C-E76D-48AD-9BAE-29878319CDA4}" dt="2022-06-11T02:08:14.409" v="7455"/>
          <ac:spMkLst>
            <pc:docMk/>
            <pc:sldMk cId="893114678" sldId="309"/>
            <ac:spMk id="2" creationId="{817120C6-6DB5-703F-025A-E37A5BDBB0BA}"/>
          </ac:spMkLst>
        </pc:spChg>
        <pc:spChg chg="mod">
          <ac:chgData name="Morales, Misael M" userId="1d0ead06-f695-4fa0-9a14-d29dc7a06678" providerId="ADAL" clId="{A932F47C-E76D-48AD-9BAE-29878319CDA4}" dt="2022-06-11T02:08:18.156" v="7456"/>
          <ac:spMkLst>
            <pc:docMk/>
            <pc:sldMk cId="893114678" sldId="309"/>
            <ac:spMk id="3" creationId="{A44D8BF8-7F3B-D0EC-AB6C-E15EE8B982B4}"/>
          </ac:spMkLst>
        </pc:spChg>
        <pc:spChg chg="add mod">
          <ac:chgData name="Morales, Misael M" userId="1d0ead06-f695-4fa0-9a14-d29dc7a06678" providerId="ADAL" clId="{A932F47C-E76D-48AD-9BAE-29878319CDA4}" dt="2022-06-12T21:42:37.941" v="22330" actId="20577"/>
          <ac:spMkLst>
            <pc:docMk/>
            <pc:sldMk cId="893114678" sldId="309"/>
            <ac:spMk id="4" creationId="{961EDF98-F49C-0FD8-109D-59F5D4CA8DD4}"/>
          </ac:spMkLst>
        </pc:spChg>
      </pc:sldChg>
      <pc:sldChg chg="addSp delSp modSp new mod">
        <pc:chgData name="Morales, Misael M" userId="1d0ead06-f695-4fa0-9a14-d29dc7a06678" providerId="ADAL" clId="{A932F47C-E76D-48AD-9BAE-29878319CDA4}" dt="2022-06-12T21:42:33.641" v="22326" actId="20577"/>
        <pc:sldMkLst>
          <pc:docMk/>
          <pc:sldMk cId="2392511358" sldId="310"/>
        </pc:sldMkLst>
        <pc:spChg chg="add mod">
          <ac:chgData name="Morales, Misael M" userId="1d0ead06-f695-4fa0-9a14-d29dc7a06678" providerId="ADAL" clId="{A932F47C-E76D-48AD-9BAE-29878319CDA4}" dt="2022-06-11T02:08:48.131" v="7461" actId="1076"/>
          <ac:spMkLst>
            <pc:docMk/>
            <pc:sldMk cId="2392511358" sldId="310"/>
            <ac:spMk id="2" creationId="{1018E669-30AF-032C-7F3E-9463C5607FA7}"/>
          </ac:spMkLst>
        </pc:spChg>
        <pc:spChg chg="add mod">
          <ac:chgData name="Morales, Misael M" userId="1d0ead06-f695-4fa0-9a14-d29dc7a06678" providerId="ADAL" clId="{A932F47C-E76D-48AD-9BAE-29878319CDA4}" dt="2022-06-11T02:09:49.323" v="7486" actId="1076"/>
          <ac:spMkLst>
            <pc:docMk/>
            <pc:sldMk cId="2392511358" sldId="310"/>
            <ac:spMk id="3" creationId="{5381EA8B-8314-8FF2-C8BE-B267371452E6}"/>
          </ac:spMkLst>
        </pc:spChg>
        <pc:spChg chg="add del">
          <ac:chgData name="Morales, Misael M" userId="1d0ead06-f695-4fa0-9a14-d29dc7a06678" providerId="ADAL" clId="{A932F47C-E76D-48AD-9BAE-29878319CDA4}" dt="2022-06-11T02:09:25.481" v="7478" actId="22"/>
          <ac:spMkLst>
            <pc:docMk/>
            <pc:sldMk cId="2392511358" sldId="310"/>
            <ac:spMk id="5" creationId="{1DE0D1A2-C269-028A-D0D6-283A50956D15}"/>
          </ac:spMkLst>
        </pc:spChg>
        <pc:spChg chg="add mod">
          <ac:chgData name="Morales, Misael M" userId="1d0ead06-f695-4fa0-9a14-d29dc7a06678" providerId="ADAL" clId="{A932F47C-E76D-48AD-9BAE-29878319CDA4}" dt="2022-06-12T21:42:33.641" v="22326" actId="20577"/>
          <ac:spMkLst>
            <pc:docMk/>
            <pc:sldMk cId="2392511358" sldId="310"/>
            <ac:spMk id="5" creationId="{E67A3315-DAC5-2442-5700-2AF60196CFF5}"/>
          </ac:spMkLst>
        </pc:spChg>
        <pc:spChg chg="add mod">
          <ac:chgData name="Morales, Misael M" userId="1d0ead06-f695-4fa0-9a14-d29dc7a06678" providerId="ADAL" clId="{A932F47C-E76D-48AD-9BAE-29878319CDA4}" dt="2022-06-11T02:10:40.283" v="7534" actId="11"/>
          <ac:spMkLst>
            <pc:docMk/>
            <pc:sldMk cId="2392511358" sldId="310"/>
            <ac:spMk id="6" creationId="{674E5B77-7419-DA25-86E2-73AD2D6CC389}"/>
          </ac:spMkLst>
        </pc:spChg>
      </pc:sldChg>
      <pc:sldChg chg="modSp add mod">
        <pc:chgData name="Morales, Misael M" userId="1d0ead06-f695-4fa0-9a14-d29dc7a06678" providerId="ADAL" clId="{A932F47C-E76D-48AD-9BAE-29878319CDA4}" dt="2022-06-12T20:11:30.548" v="18915" actId="20577"/>
        <pc:sldMkLst>
          <pc:docMk/>
          <pc:sldMk cId="1369397049" sldId="311"/>
        </pc:sldMkLst>
        <pc:spChg chg="mod">
          <ac:chgData name="Morales, Misael M" userId="1d0ead06-f695-4fa0-9a14-d29dc7a06678" providerId="ADAL" clId="{A932F47C-E76D-48AD-9BAE-29878319CDA4}" dt="2022-06-12T20:11:30.548" v="18915" actId="20577"/>
          <ac:spMkLst>
            <pc:docMk/>
            <pc:sldMk cId="1369397049" sldId="311"/>
            <ac:spMk id="4" creationId="{6BF214BE-C1E0-6A19-46A9-063A85366A6C}"/>
          </ac:spMkLst>
        </pc:spChg>
      </pc:sldChg>
      <pc:sldChg chg="modSp add mod modNotesTx">
        <pc:chgData name="Morales, Misael M" userId="1d0ead06-f695-4fa0-9a14-d29dc7a06678" providerId="ADAL" clId="{A932F47C-E76D-48AD-9BAE-29878319CDA4}" dt="2022-06-12T20:11:24.666" v="18913" actId="20577"/>
        <pc:sldMkLst>
          <pc:docMk/>
          <pc:sldMk cId="702548137" sldId="312"/>
        </pc:sldMkLst>
        <pc:spChg chg="mod">
          <ac:chgData name="Morales, Misael M" userId="1d0ead06-f695-4fa0-9a14-d29dc7a06678" providerId="ADAL" clId="{A932F47C-E76D-48AD-9BAE-29878319CDA4}" dt="2022-06-12T20:11:24.666" v="18913" actId="20577"/>
          <ac:spMkLst>
            <pc:docMk/>
            <pc:sldMk cId="702548137" sldId="312"/>
            <ac:spMk id="3" creationId="{164AD5A5-8E06-1CD7-F92D-60D03CED988F}"/>
          </ac:spMkLst>
        </pc:spChg>
        <pc:spChg chg="mod">
          <ac:chgData name="Morales, Misael M" userId="1d0ead06-f695-4fa0-9a14-d29dc7a06678" providerId="ADAL" clId="{A932F47C-E76D-48AD-9BAE-29878319CDA4}" dt="2022-06-12T19:58:25.281" v="17622" actId="20577"/>
          <ac:spMkLst>
            <pc:docMk/>
            <pc:sldMk cId="702548137" sldId="312"/>
            <ac:spMk id="21" creationId="{4EB74775-98E0-05EE-4EFE-D55F4A0CE623}"/>
          </ac:spMkLst>
        </pc:spChg>
        <pc:spChg chg="mod">
          <ac:chgData name="Morales, Misael M" userId="1d0ead06-f695-4fa0-9a14-d29dc7a06678" providerId="ADAL" clId="{A932F47C-E76D-48AD-9BAE-29878319CDA4}" dt="2022-06-12T20:10:59.694" v="18912" actId="27636"/>
          <ac:spMkLst>
            <pc:docMk/>
            <pc:sldMk cId="702548137" sldId="312"/>
            <ac:spMk id="24" creationId="{6775617C-3033-F761-6B13-6F3EF24B36B8}"/>
          </ac:spMkLst>
        </pc:spChg>
      </pc:sldChg>
      <pc:sldChg chg="add del">
        <pc:chgData name="Morales, Misael M" userId="1d0ead06-f695-4fa0-9a14-d29dc7a06678" providerId="ADAL" clId="{A932F47C-E76D-48AD-9BAE-29878319CDA4}" dt="2022-06-12T20:07:08.157" v="18276"/>
        <pc:sldMkLst>
          <pc:docMk/>
          <pc:sldMk cId="2131027956" sldId="313"/>
        </pc:sldMkLst>
      </pc:sldChg>
      <pc:sldChg chg="addSp delSp modSp add mod modNotesTx">
        <pc:chgData name="Morales, Misael M" userId="1d0ead06-f695-4fa0-9a14-d29dc7a06678" providerId="ADAL" clId="{A932F47C-E76D-48AD-9BAE-29878319CDA4}" dt="2022-06-12T21:24:23.556" v="21436" actId="20577"/>
        <pc:sldMkLst>
          <pc:docMk/>
          <pc:sldMk cId="2285748035" sldId="313"/>
        </pc:sldMkLst>
        <pc:spChg chg="mod">
          <ac:chgData name="Morales, Misael M" userId="1d0ead06-f695-4fa0-9a14-d29dc7a06678" providerId="ADAL" clId="{A932F47C-E76D-48AD-9BAE-29878319CDA4}" dt="2022-06-12T20:21:00.704" v="19097" actId="1076"/>
          <ac:spMkLst>
            <pc:docMk/>
            <pc:sldMk cId="2285748035" sldId="313"/>
            <ac:spMk id="16" creationId="{04B44E1A-6ED3-3CFE-14BD-C714416234B9}"/>
          </ac:spMkLst>
        </pc:spChg>
        <pc:spChg chg="mod">
          <ac:chgData name="Morales, Misael M" userId="1d0ead06-f695-4fa0-9a14-d29dc7a06678" providerId="ADAL" clId="{A932F47C-E76D-48AD-9BAE-29878319CDA4}" dt="2022-06-12T20:21:27.549" v="19228" actId="20577"/>
          <ac:spMkLst>
            <pc:docMk/>
            <pc:sldMk cId="2285748035" sldId="313"/>
            <ac:spMk id="17" creationId="{F6F186CA-3012-7F98-97EC-81EBF0B25C41}"/>
          </ac:spMkLst>
        </pc:spChg>
        <pc:spChg chg="mod">
          <ac:chgData name="Morales, Misael M" userId="1d0ead06-f695-4fa0-9a14-d29dc7a06678" providerId="ADAL" clId="{A932F47C-E76D-48AD-9BAE-29878319CDA4}" dt="2022-06-12T21:24:23.556" v="21436" actId="20577"/>
          <ac:spMkLst>
            <pc:docMk/>
            <pc:sldMk cId="2285748035" sldId="313"/>
            <ac:spMk id="18" creationId="{618F5EB4-546E-A1C4-6DF1-529FDCC3654E}"/>
          </ac:spMkLst>
        </pc:spChg>
        <pc:spChg chg="add mod">
          <ac:chgData name="Morales, Misael M" userId="1d0ead06-f695-4fa0-9a14-d29dc7a06678" providerId="ADAL" clId="{A932F47C-E76D-48AD-9BAE-29878319CDA4}" dt="2022-06-12T21:17:17.022" v="21398" actId="1076"/>
          <ac:spMkLst>
            <pc:docMk/>
            <pc:sldMk cId="2285748035" sldId="313"/>
            <ac:spMk id="29" creationId="{75E74C3A-5536-4151-4D71-4B8673FB24D3}"/>
          </ac:spMkLst>
        </pc:spChg>
        <pc:spChg chg="add mod">
          <ac:chgData name="Morales, Misael M" userId="1d0ead06-f695-4fa0-9a14-d29dc7a06678" providerId="ADAL" clId="{A932F47C-E76D-48AD-9BAE-29878319CDA4}" dt="2022-06-12T21:17:19.947" v="21399" actId="1076"/>
          <ac:spMkLst>
            <pc:docMk/>
            <pc:sldMk cId="2285748035" sldId="313"/>
            <ac:spMk id="30" creationId="{4A52AE86-751F-49BC-9E53-DAE6A249C6CC}"/>
          </ac:spMkLst>
        </pc:spChg>
        <pc:spChg chg="add mod">
          <ac:chgData name="Morales, Misael M" userId="1d0ead06-f695-4fa0-9a14-d29dc7a06678" providerId="ADAL" clId="{A932F47C-E76D-48AD-9BAE-29878319CDA4}" dt="2022-06-12T21:17:17.022" v="21398" actId="1076"/>
          <ac:spMkLst>
            <pc:docMk/>
            <pc:sldMk cId="2285748035" sldId="313"/>
            <ac:spMk id="31" creationId="{421657CA-9955-965A-7968-16E3F06F48E8}"/>
          </ac:spMkLst>
        </pc:spChg>
        <pc:spChg chg="add mod">
          <ac:chgData name="Morales, Misael M" userId="1d0ead06-f695-4fa0-9a14-d29dc7a06678" providerId="ADAL" clId="{A932F47C-E76D-48AD-9BAE-29878319CDA4}" dt="2022-06-12T20:40:03.931" v="19535" actId="1076"/>
          <ac:spMkLst>
            <pc:docMk/>
            <pc:sldMk cId="2285748035" sldId="313"/>
            <ac:spMk id="32" creationId="{A2C8EE1C-C92A-17CD-2860-87A7CC5C9DAC}"/>
          </ac:spMkLst>
        </pc:spChg>
        <pc:spChg chg="add mod">
          <ac:chgData name="Morales, Misael M" userId="1d0ead06-f695-4fa0-9a14-d29dc7a06678" providerId="ADAL" clId="{A932F47C-E76D-48AD-9BAE-29878319CDA4}" dt="2022-06-12T20:51:20.866" v="20166" actId="1076"/>
          <ac:spMkLst>
            <pc:docMk/>
            <pc:sldMk cId="2285748035" sldId="313"/>
            <ac:spMk id="36" creationId="{F59ED379-9010-1A6C-6723-66F2C35D6D09}"/>
          </ac:spMkLst>
        </pc:spChg>
        <pc:spChg chg="add mod">
          <ac:chgData name="Morales, Misael M" userId="1d0ead06-f695-4fa0-9a14-d29dc7a06678" providerId="ADAL" clId="{A932F47C-E76D-48AD-9BAE-29878319CDA4}" dt="2022-06-12T20:27:24.406" v="19430" actId="571"/>
          <ac:spMkLst>
            <pc:docMk/>
            <pc:sldMk cId="2285748035" sldId="313"/>
            <ac:spMk id="39" creationId="{1ABE5EF0-0FF1-AE6F-B87E-DD087D3598B7}"/>
          </ac:spMkLst>
        </pc:spChg>
        <pc:grpChg chg="add mod">
          <ac:chgData name="Morales, Misael M" userId="1d0ead06-f695-4fa0-9a14-d29dc7a06678" providerId="ADAL" clId="{A932F47C-E76D-48AD-9BAE-29878319CDA4}" dt="2022-06-12T21:17:17.022" v="21398" actId="1076"/>
          <ac:grpSpMkLst>
            <pc:docMk/>
            <pc:sldMk cId="2285748035" sldId="313"/>
            <ac:grpSpMk id="2" creationId="{53741FA3-52BE-437B-57B0-88330620171D}"/>
          </ac:grpSpMkLst>
        </pc:grpChg>
        <pc:grpChg chg="del">
          <ac:chgData name="Morales, Misael M" userId="1d0ead06-f695-4fa0-9a14-d29dc7a06678" providerId="ADAL" clId="{A932F47C-E76D-48AD-9BAE-29878319CDA4}" dt="2022-06-12T20:20:28.061" v="19088" actId="478"/>
          <ac:grpSpMkLst>
            <pc:docMk/>
            <pc:sldMk cId="2285748035" sldId="313"/>
            <ac:grpSpMk id="4" creationId="{9AA6CAC2-E18B-ED7D-57C6-955A80AC9CA6}"/>
          </ac:grpSpMkLst>
        </pc:grpChg>
        <pc:grpChg chg="add mod">
          <ac:chgData name="Morales, Misael M" userId="1d0ead06-f695-4fa0-9a14-d29dc7a06678" providerId="ADAL" clId="{A932F47C-E76D-48AD-9BAE-29878319CDA4}" dt="2022-06-12T21:17:19.947" v="21399" actId="1076"/>
          <ac:grpSpMkLst>
            <pc:docMk/>
            <pc:sldMk cId="2285748035" sldId="313"/>
            <ac:grpSpMk id="5" creationId="{BB4E6236-ECCF-EA28-0E7F-8DEE1C9343DB}"/>
          </ac:grpSpMkLst>
        </pc:grpChg>
        <pc:grpChg chg="add mod">
          <ac:chgData name="Morales, Misael M" userId="1d0ead06-f695-4fa0-9a14-d29dc7a06678" providerId="ADAL" clId="{A932F47C-E76D-48AD-9BAE-29878319CDA4}" dt="2022-06-12T21:17:17.022" v="21398" actId="1076"/>
          <ac:grpSpMkLst>
            <pc:docMk/>
            <pc:sldMk cId="2285748035" sldId="313"/>
            <ac:grpSpMk id="6" creationId="{FB41697E-8C8E-547F-8B8A-DD47025CA360}"/>
          </ac:grpSpMkLst>
        </pc:grpChg>
        <pc:grpChg chg="del">
          <ac:chgData name="Morales, Misael M" userId="1d0ead06-f695-4fa0-9a14-d29dc7a06678" providerId="ADAL" clId="{A932F47C-E76D-48AD-9BAE-29878319CDA4}" dt="2022-06-12T20:20:28.644" v="19089" actId="478"/>
          <ac:grpSpMkLst>
            <pc:docMk/>
            <pc:sldMk cId="2285748035" sldId="313"/>
            <ac:grpSpMk id="7" creationId="{7B48F49A-6268-9B0B-7807-DD6C8255A1FA}"/>
          </ac:grpSpMkLst>
        </pc:grpChg>
        <pc:grpChg chg="del">
          <ac:chgData name="Morales, Misael M" userId="1d0ead06-f695-4fa0-9a14-d29dc7a06678" providerId="ADAL" clId="{A932F47C-E76D-48AD-9BAE-29878319CDA4}" dt="2022-06-12T20:20:27.503" v="19087" actId="478"/>
          <ac:grpSpMkLst>
            <pc:docMk/>
            <pc:sldMk cId="2285748035" sldId="313"/>
            <ac:grpSpMk id="8" creationId="{B3E5BE6D-E6C3-5F48-5480-076A4F9943DE}"/>
          </ac:grpSpMkLst>
        </pc:grpChg>
        <pc:grpChg chg="add mod">
          <ac:chgData name="Morales, Misael M" userId="1d0ead06-f695-4fa0-9a14-d29dc7a06678" providerId="ADAL" clId="{A932F47C-E76D-48AD-9BAE-29878319CDA4}" dt="2022-06-12T20:40:03.931" v="19535" actId="1076"/>
          <ac:grpSpMkLst>
            <pc:docMk/>
            <pc:sldMk cId="2285748035" sldId="313"/>
            <ac:grpSpMk id="9" creationId="{CCE72D9C-783A-7D47-AB6C-CC82DC7AB428}"/>
          </ac:grpSpMkLst>
        </pc:grpChg>
        <pc:grpChg chg="add mod">
          <ac:chgData name="Morales, Misael M" userId="1d0ead06-f695-4fa0-9a14-d29dc7a06678" providerId="ADAL" clId="{A932F47C-E76D-48AD-9BAE-29878319CDA4}" dt="2022-06-12T20:51:20.866" v="20166" actId="1076"/>
          <ac:grpSpMkLst>
            <pc:docMk/>
            <pc:sldMk cId="2285748035" sldId="313"/>
            <ac:grpSpMk id="10" creationId="{57358ED0-7129-BED9-7301-7FA7AA9D3527}"/>
          </ac:grpSpMkLst>
        </pc:grpChg>
        <pc:grpChg chg="add del mod">
          <ac:chgData name="Morales, Misael M" userId="1d0ead06-f695-4fa0-9a14-d29dc7a06678" providerId="ADAL" clId="{A932F47C-E76D-48AD-9BAE-29878319CDA4}" dt="2022-06-12T20:25:50.216" v="19370" actId="478"/>
          <ac:grpSpMkLst>
            <pc:docMk/>
            <pc:sldMk cId="2285748035" sldId="313"/>
            <ac:grpSpMk id="26" creationId="{323439C5-ADD4-4C99-0959-C43A6F94A3E9}"/>
          </ac:grpSpMkLst>
        </pc:grpChg>
        <pc:grpChg chg="add del mod">
          <ac:chgData name="Morales, Misael M" userId="1d0ead06-f695-4fa0-9a14-d29dc7a06678" providerId="ADAL" clId="{A932F47C-E76D-48AD-9BAE-29878319CDA4}" dt="2022-06-12T20:25:48.572" v="19369" actId="478"/>
          <ac:grpSpMkLst>
            <pc:docMk/>
            <pc:sldMk cId="2285748035" sldId="313"/>
            <ac:grpSpMk id="33" creationId="{96B44DA8-ABC0-484F-BD81-70F833A857B5}"/>
          </ac:grpSpMkLst>
        </pc:grpChg>
        <pc:picChg chg="add mod">
          <ac:chgData name="Morales, Misael M" userId="1d0ead06-f695-4fa0-9a14-d29dc7a06678" providerId="ADAL" clId="{A932F47C-E76D-48AD-9BAE-29878319CDA4}" dt="2022-06-12T21:17:17.022" v="21398" actId="1076"/>
          <ac:picMkLst>
            <pc:docMk/>
            <pc:sldMk cId="2285748035" sldId="313"/>
            <ac:picMk id="15" creationId="{5C69C165-3551-FCA8-BC3D-EA1686722410}"/>
          </ac:picMkLst>
        </pc:picChg>
        <pc:picChg chg="add mod">
          <ac:chgData name="Morales, Misael M" userId="1d0ead06-f695-4fa0-9a14-d29dc7a06678" providerId="ADAL" clId="{A932F47C-E76D-48AD-9BAE-29878319CDA4}" dt="2022-06-12T21:17:17.022" v="21398" actId="1076"/>
          <ac:picMkLst>
            <pc:docMk/>
            <pc:sldMk cId="2285748035" sldId="313"/>
            <ac:picMk id="21" creationId="{F312D7CB-E110-7B61-3A6D-7CBB0D461602}"/>
          </ac:picMkLst>
        </pc:picChg>
        <pc:picChg chg="add mod">
          <ac:chgData name="Morales, Misael M" userId="1d0ead06-f695-4fa0-9a14-d29dc7a06678" providerId="ADAL" clId="{A932F47C-E76D-48AD-9BAE-29878319CDA4}" dt="2022-06-12T21:17:19.947" v="21399" actId="1076"/>
          <ac:picMkLst>
            <pc:docMk/>
            <pc:sldMk cId="2285748035" sldId="313"/>
            <ac:picMk id="22" creationId="{6598ECF7-136E-E5F0-C384-E3689DE4F52D}"/>
          </ac:picMkLst>
        </pc:picChg>
        <pc:picChg chg="add mod">
          <ac:chgData name="Morales, Misael M" userId="1d0ead06-f695-4fa0-9a14-d29dc7a06678" providerId="ADAL" clId="{A932F47C-E76D-48AD-9BAE-29878319CDA4}" dt="2022-06-12T21:17:19.947" v="21399" actId="1076"/>
          <ac:picMkLst>
            <pc:docMk/>
            <pc:sldMk cId="2285748035" sldId="313"/>
            <ac:picMk id="23" creationId="{3D995D2E-1BE2-D635-0873-8AA474211089}"/>
          </ac:picMkLst>
        </pc:picChg>
        <pc:picChg chg="add mod">
          <ac:chgData name="Morales, Misael M" userId="1d0ead06-f695-4fa0-9a14-d29dc7a06678" providerId="ADAL" clId="{A932F47C-E76D-48AD-9BAE-29878319CDA4}" dt="2022-06-12T21:17:17.022" v="21398" actId="1076"/>
          <ac:picMkLst>
            <pc:docMk/>
            <pc:sldMk cId="2285748035" sldId="313"/>
            <ac:picMk id="24" creationId="{292080DE-ADEF-A0D6-251A-5202CD16774B}"/>
          </ac:picMkLst>
        </pc:picChg>
        <pc:picChg chg="add mod">
          <ac:chgData name="Morales, Misael M" userId="1d0ead06-f695-4fa0-9a14-d29dc7a06678" providerId="ADAL" clId="{A932F47C-E76D-48AD-9BAE-29878319CDA4}" dt="2022-06-12T21:17:17.022" v="21398" actId="1076"/>
          <ac:picMkLst>
            <pc:docMk/>
            <pc:sldMk cId="2285748035" sldId="313"/>
            <ac:picMk id="25" creationId="{6329F858-BAB3-E64D-BB7F-EC30279A8416}"/>
          </ac:picMkLst>
        </pc:picChg>
        <pc:picChg chg="mod">
          <ac:chgData name="Morales, Misael M" userId="1d0ead06-f695-4fa0-9a14-d29dc7a06678" providerId="ADAL" clId="{A932F47C-E76D-48AD-9BAE-29878319CDA4}" dt="2022-06-12T20:40:03.931" v="19535" actId="1076"/>
          <ac:picMkLst>
            <pc:docMk/>
            <pc:sldMk cId="2285748035" sldId="313"/>
            <ac:picMk id="27" creationId="{BF444F9D-D036-7363-5ADA-F643FBE303A7}"/>
          </ac:picMkLst>
        </pc:picChg>
        <pc:picChg chg="del mod">
          <ac:chgData name="Morales, Misael M" userId="1d0ead06-f695-4fa0-9a14-d29dc7a06678" providerId="ADAL" clId="{A932F47C-E76D-48AD-9BAE-29878319CDA4}" dt="2022-06-12T20:25:50.216" v="19370" actId="478"/>
          <ac:picMkLst>
            <pc:docMk/>
            <pc:sldMk cId="2285748035" sldId="313"/>
            <ac:picMk id="28" creationId="{F14F478E-1D56-7479-F74B-98C950707148}"/>
          </ac:picMkLst>
        </pc:picChg>
        <pc:picChg chg="del mod">
          <ac:chgData name="Morales, Misael M" userId="1d0ead06-f695-4fa0-9a14-d29dc7a06678" providerId="ADAL" clId="{A932F47C-E76D-48AD-9BAE-29878319CDA4}" dt="2022-06-12T20:25:48.572" v="19369" actId="478"/>
          <ac:picMkLst>
            <pc:docMk/>
            <pc:sldMk cId="2285748035" sldId="313"/>
            <ac:picMk id="34" creationId="{EBB9252F-7E13-8BC9-CD09-D88B8C6DCEF0}"/>
          </ac:picMkLst>
        </pc:picChg>
        <pc:picChg chg="mod">
          <ac:chgData name="Morales, Misael M" userId="1d0ead06-f695-4fa0-9a14-d29dc7a06678" providerId="ADAL" clId="{A932F47C-E76D-48AD-9BAE-29878319CDA4}" dt="2022-06-12T20:51:20.866" v="20166" actId="1076"/>
          <ac:picMkLst>
            <pc:docMk/>
            <pc:sldMk cId="2285748035" sldId="313"/>
            <ac:picMk id="35" creationId="{21256A87-DC00-764D-C3AF-8ACC0513162E}"/>
          </ac:picMkLst>
        </pc:picChg>
        <pc:picChg chg="add mod">
          <ac:chgData name="Morales, Misael M" userId="1d0ead06-f695-4fa0-9a14-d29dc7a06678" providerId="ADAL" clId="{A932F47C-E76D-48AD-9BAE-29878319CDA4}" dt="2022-06-12T20:27:24.406" v="19430" actId="571"/>
          <ac:picMkLst>
            <pc:docMk/>
            <pc:sldMk cId="2285748035" sldId="313"/>
            <ac:picMk id="37" creationId="{296235F1-B83C-1607-E47F-869301CBA838}"/>
          </ac:picMkLst>
        </pc:picChg>
        <pc:picChg chg="add mod">
          <ac:chgData name="Morales, Misael M" userId="1d0ead06-f695-4fa0-9a14-d29dc7a06678" providerId="ADAL" clId="{A932F47C-E76D-48AD-9BAE-29878319CDA4}" dt="2022-06-12T20:27:24.406" v="19430" actId="571"/>
          <ac:picMkLst>
            <pc:docMk/>
            <pc:sldMk cId="2285748035" sldId="313"/>
            <ac:picMk id="38" creationId="{21782040-329F-8451-7E5F-30468745B69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A9B9AC-74BD-FB4C-AFBA-62BCA9B7E18A}" type="datetimeFigureOut">
              <a:rPr lang="en-US" smtClean="0"/>
              <a:t>6/13/2022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265DF-0513-614A-BADE-6DDBD71229A8}" type="slidenum">
              <a:rPr lang="en-US" smtClean="0"/>
              <a:t>‹#›</a:t>
            </a:fld>
            <a:endParaRPr lang="en-US"/>
          </a:p>
        </p:txBody>
      </p:sp>
    </p:spTree>
    <p:extLst>
      <p:ext uri="{BB962C8B-B14F-4D97-AF65-F5344CB8AC3E}">
        <p14:creationId xmlns:p14="http://schemas.microsoft.com/office/powerpoint/2010/main" val="4172177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4265DF-0513-614A-BADE-6DDBD71229A8}" type="slidenum">
              <a:rPr lang="en-US" smtClean="0"/>
              <a:t>1</a:t>
            </a:fld>
            <a:endParaRPr lang="en-US"/>
          </a:p>
        </p:txBody>
      </p:sp>
    </p:spTree>
    <p:extLst>
      <p:ext uri="{BB962C8B-B14F-4D97-AF65-F5344CB8AC3E}">
        <p14:creationId xmlns:p14="http://schemas.microsoft.com/office/powerpoint/2010/main" val="777449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FFT and DWT are the leading techniques for image/video compression (JPEG, etc.)</a:t>
            </a:r>
          </a:p>
          <a:p>
            <a:r>
              <a:rPr lang="en-US" dirty="0"/>
              <a:t>FFT uses a generic basis of sines/cosines from the eigenvectors to represent the data. It retains a range of frequencies from the original image. Data is shifted from time-space to frequency-wavenumber domain.</a:t>
            </a:r>
          </a:p>
          <a:p>
            <a:r>
              <a:rPr lang="en-US" dirty="0"/>
              <a:t>DWT uses generic basis of sines/cosines, but it exploits </a:t>
            </a:r>
            <a:r>
              <a:rPr lang="en-US" b="1" dirty="0"/>
              <a:t>multiresolution</a:t>
            </a:r>
            <a:r>
              <a:rPr lang="en-US" dirty="0"/>
              <a:t> information for spatiotemporal analysis, using adaptive filtering of frequency bands for localized information.</a:t>
            </a:r>
          </a:p>
          <a:p>
            <a:r>
              <a:rPr lang="en-US" dirty="0"/>
              <a:t>SPE10 FFT/DWT basis for the first few samples. Also, the original and reconstructed images retaining only a percentage of the latent space.</a:t>
            </a:r>
          </a:p>
        </p:txBody>
      </p:sp>
      <p:sp>
        <p:nvSpPr>
          <p:cNvPr id="4" name="Slide Number Placeholder 3"/>
          <p:cNvSpPr>
            <a:spLocks noGrp="1"/>
          </p:cNvSpPr>
          <p:nvPr>
            <p:ph type="sldNum" sz="quarter" idx="5"/>
          </p:nvPr>
        </p:nvSpPr>
        <p:spPr/>
        <p:txBody>
          <a:bodyPr/>
          <a:lstStyle/>
          <a:p>
            <a:fld id="{AE4265DF-0513-614A-BADE-6DDBD71229A8}" type="slidenum">
              <a:rPr lang="en-US" smtClean="0"/>
              <a:t>13</a:t>
            </a:fld>
            <a:endParaRPr lang="en-US"/>
          </a:p>
        </p:txBody>
      </p:sp>
    </p:spTree>
    <p:extLst>
      <p:ext uri="{BB962C8B-B14F-4D97-AF65-F5344CB8AC3E}">
        <p14:creationId xmlns:p14="http://schemas.microsoft.com/office/powerpoint/2010/main" val="2526415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is very powerful for dimensionality reduction.</a:t>
            </a:r>
          </a:p>
          <a:p>
            <a:r>
              <a:rPr lang="en-US" dirty="0"/>
              <a:t>A lot of different architectures can be designed (Fully-Connected, Convolutional, Variational, etc.)</a:t>
            </a:r>
          </a:p>
          <a:p>
            <a:r>
              <a:rPr lang="en-US" dirty="0"/>
              <a:t>3 examples of “vanilla” networks to encode-decode the SPE10 data.</a:t>
            </a:r>
          </a:p>
          <a:p>
            <a:r>
              <a:rPr lang="en-US" dirty="0"/>
              <a:t>Note: These can be significantly improved with a lot more detailing and fine-tuning, but for this purpose, we just demonstrate the applicability and power of these techniques.</a:t>
            </a:r>
          </a:p>
        </p:txBody>
      </p:sp>
      <p:sp>
        <p:nvSpPr>
          <p:cNvPr id="4" name="Slide Number Placeholder 3"/>
          <p:cNvSpPr>
            <a:spLocks noGrp="1"/>
          </p:cNvSpPr>
          <p:nvPr>
            <p:ph type="sldNum" sz="quarter" idx="5"/>
          </p:nvPr>
        </p:nvSpPr>
        <p:spPr/>
        <p:txBody>
          <a:bodyPr/>
          <a:lstStyle/>
          <a:p>
            <a:fld id="{AE4265DF-0513-614A-BADE-6DDBD71229A8}" type="slidenum">
              <a:rPr lang="en-US" smtClean="0"/>
              <a:t>14</a:t>
            </a:fld>
            <a:endParaRPr lang="en-US"/>
          </a:p>
        </p:txBody>
      </p:sp>
    </p:spTree>
    <p:extLst>
      <p:ext uri="{BB962C8B-B14F-4D97-AF65-F5344CB8AC3E}">
        <p14:creationId xmlns:p14="http://schemas.microsoft.com/office/powerpoint/2010/main" val="1010607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project is composed of 4 main parts (reservoir model, numerical simulation, data processing, and the deep learning-based proxy model</a:t>
            </a:r>
          </a:p>
          <a:p>
            <a:r>
              <a:rPr lang="en-US" dirty="0"/>
              <a:t>The proxy model is CNN-RNN-CNN encoder-decoder structure that exploits latent space </a:t>
            </a:r>
            <a:r>
              <a:rPr lang="en-US" b="1" dirty="0"/>
              <a:t>dynamics</a:t>
            </a:r>
            <a:r>
              <a:rPr lang="en-US" b="0" dirty="0"/>
              <a:t> to model a timelapse of saturation from a static permeability input.</a:t>
            </a:r>
            <a:endParaRPr lang="en-US" dirty="0"/>
          </a:p>
        </p:txBody>
      </p:sp>
      <p:sp>
        <p:nvSpPr>
          <p:cNvPr id="4" name="Slide Number Placeholder 3"/>
          <p:cNvSpPr>
            <a:spLocks noGrp="1"/>
          </p:cNvSpPr>
          <p:nvPr>
            <p:ph type="sldNum" sz="quarter" idx="5"/>
          </p:nvPr>
        </p:nvSpPr>
        <p:spPr/>
        <p:txBody>
          <a:bodyPr/>
          <a:lstStyle/>
          <a:p>
            <a:fld id="{AE4265DF-0513-614A-BADE-6DDBD71229A8}" type="slidenum">
              <a:rPr lang="en-US" smtClean="0"/>
              <a:t>16</a:t>
            </a:fld>
            <a:endParaRPr lang="en-US"/>
          </a:p>
        </p:txBody>
      </p:sp>
    </p:spTree>
    <p:extLst>
      <p:ext uri="{BB962C8B-B14F-4D97-AF65-F5344CB8AC3E}">
        <p14:creationId xmlns:p14="http://schemas.microsoft.com/office/powerpoint/2010/main" val="106048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comes from SPE10</a:t>
            </a:r>
          </a:p>
          <a:p>
            <a:r>
              <a:rPr lang="en-US" dirty="0"/>
              <a:t>We partition the 220x60x85 model into 255 x (60,60) realizations and use MRST to forward-simulate CO2 injection. We collect 60 saturation states (60 months) for each realization</a:t>
            </a:r>
          </a:p>
        </p:txBody>
      </p:sp>
      <p:sp>
        <p:nvSpPr>
          <p:cNvPr id="4" name="Slide Number Placeholder 3"/>
          <p:cNvSpPr>
            <a:spLocks noGrp="1"/>
          </p:cNvSpPr>
          <p:nvPr>
            <p:ph type="sldNum" sz="quarter" idx="5"/>
          </p:nvPr>
        </p:nvSpPr>
        <p:spPr/>
        <p:txBody>
          <a:bodyPr/>
          <a:lstStyle/>
          <a:p>
            <a:fld id="{AE4265DF-0513-614A-BADE-6DDBD71229A8}" type="slidenum">
              <a:rPr lang="en-US" smtClean="0"/>
              <a:t>17</a:t>
            </a:fld>
            <a:endParaRPr lang="en-US"/>
          </a:p>
        </p:txBody>
      </p:sp>
    </p:spTree>
    <p:extLst>
      <p:ext uri="{BB962C8B-B14F-4D97-AF65-F5344CB8AC3E}">
        <p14:creationId xmlns:p14="http://schemas.microsoft.com/office/powerpoint/2010/main" val="1863517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Numerical simulation is done using MRST (in parallel)</a:t>
            </a:r>
          </a:p>
          <a:p>
            <a:r>
              <a:rPr lang="en-US" dirty="0"/>
              <a:t>CO2Lab module in MRST provides a simplified model for CO2 injection. We use most of the default parameters for CO2 properties</a:t>
            </a:r>
          </a:p>
          <a:p>
            <a:r>
              <a:rPr lang="en-US" dirty="0"/>
              <a:t>Inject for 5 years, monitored monthly (60 states)</a:t>
            </a:r>
          </a:p>
          <a:p>
            <a:r>
              <a:rPr lang="en-US" dirty="0"/>
              <a:t>Inject 5 m^3 per day</a:t>
            </a:r>
          </a:p>
          <a:p>
            <a:r>
              <a:rPr lang="en-US" dirty="0"/>
              <a:t>One injector in the center</a:t>
            </a:r>
          </a:p>
          <a:p>
            <a:endParaRPr lang="en-US" dirty="0"/>
          </a:p>
        </p:txBody>
      </p:sp>
      <p:sp>
        <p:nvSpPr>
          <p:cNvPr id="4" name="Slide Number Placeholder 3"/>
          <p:cNvSpPr>
            <a:spLocks noGrp="1"/>
          </p:cNvSpPr>
          <p:nvPr>
            <p:ph type="sldNum" sz="quarter" idx="5"/>
          </p:nvPr>
        </p:nvSpPr>
        <p:spPr/>
        <p:txBody>
          <a:bodyPr/>
          <a:lstStyle/>
          <a:p>
            <a:fld id="{AE4265DF-0513-614A-BADE-6DDBD71229A8}" type="slidenum">
              <a:rPr lang="en-US" smtClean="0"/>
              <a:t>18</a:t>
            </a:fld>
            <a:endParaRPr lang="en-US"/>
          </a:p>
        </p:txBody>
      </p:sp>
    </p:spTree>
    <p:extLst>
      <p:ext uri="{BB962C8B-B14F-4D97-AF65-F5344CB8AC3E}">
        <p14:creationId xmlns:p14="http://schemas.microsoft.com/office/powerpoint/2010/main" val="30607424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MRST is then pre-processed in order to have better machine learning</a:t>
            </a:r>
          </a:p>
          <a:p>
            <a:r>
              <a:rPr lang="en-US" dirty="0"/>
              <a:t>6 preprocessing steps</a:t>
            </a:r>
          </a:p>
          <a:p>
            <a:endParaRPr lang="en-US" dirty="0"/>
          </a:p>
        </p:txBody>
      </p:sp>
      <p:sp>
        <p:nvSpPr>
          <p:cNvPr id="4" name="Slide Number Placeholder 3"/>
          <p:cNvSpPr>
            <a:spLocks noGrp="1"/>
          </p:cNvSpPr>
          <p:nvPr>
            <p:ph type="sldNum" sz="quarter" idx="5"/>
          </p:nvPr>
        </p:nvSpPr>
        <p:spPr/>
        <p:txBody>
          <a:bodyPr/>
          <a:lstStyle/>
          <a:p>
            <a:fld id="{AE4265DF-0513-614A-BADE-6DDBD71229A8}" type="slidenum">
              <a:rPr lang="en-US" smtClean="0"/>
              <a:t>19</a:t>
            </a:fld>
            <a:endParaRPr lang="en-US"/>
          </a:p>
        </p:txBody>
      </p:sp>
    </p:spTree>
    <p:extLst>
      <p:ext uri="{BB962C8B-B14F-4D97-AF65-F5344CB8AC3E}">
        <p14:creationId xmlns:p14="http://schemas.microsoft.com/office/powerpoint/2010/main" val="2889127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Schematic of the CNN-RNN model</a:t>
            </a:r>
          </a:p>
          <a:p>
            <a:r>
              <a:rPr lang="en-US" dirty="0"/>
              <a:t>Left = “Folded” model, where we clearly see the encoder-recurrent-decoder architecture</a:t>
            </a:r>
          </a:p>
          <a:p>
            <a:r>
              <a:rPr lang="en-US" dirty="0"/>
              <a:t>Right = “Unfolded” model, where we can visualize the </a:t>
            </a:r>
            <a:r>
              <a:rPr lang="en-US" b="1" dirty="0"/>
              <a:t>latent space dynamics</a:t>
            </a:r>
            <a:r>
              <a:rPr lang="en-US" b="0" dirty="0"/>
              <a:t>, meaning that the latent vector is expanded into 125 features (5,5,5), and updated according to the saturation map (60,60,60)</a:t>
            </a:r>
          </a:p>
          <a:p>
            <a:endParaRPr lang="en-US" b="1" dirty="0"/>
          </a:p>
        </p:txBody>
      </p:sp>
      <p:sp>
        <p:nvSpPr>
          <p:cNvPr id="4" name="Slide Number Placeholder 3"/>
          <p:cNvSpPr>
            <a:spLocks noGrp="1"/>
          </p:cNvSpPr>
          <p:nvPr>
            <p:ph type="sldNum" sz="quarter" idx="5"/>
          </p:nvPr>
        </p:nvSpPr>
        <p:spPr/>
        <p:txBody>
          <a:bodyPr/>
          <a:lstStyle/>
          <a:p>
            <a:fld id="{AE4265DF-0513-614A-BADE-6DDBD71229A8}" type="slidenum">
              <a:rPr lang="en-US" smtClean="0"/>
              <a:t>20</a:t>
            </a:fld>
            <a:endParaRPr lang="en-US"/>
          </a:p>
        </p:txBody>
      </p:sp>
    </p:spTree>
    <p:extLst>
      <p:ext uri="{BB962C8B-B14F-4D97-AF65-F5344CB8AC3E}">
        <p14:creationId xmlns:p14="http://schemas.microsoft.com/office/powerpoint/2010/main" val="1226236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Encoder section</a:t>
            </a:r>
          </a:p>
          <a:p>
            <a:endParaRPr lang="en-US" dirty="0"/>
          </a:p>
          <a:p>
            <a:r>
              <a:rPr lang="en-US" dirty="0"/>
              <a:t>Contains 4 convolutional blocks</a:t>
            </a:r>
          </a:p>
          <a:p>
            <a:r>
              <a:rPr lang="en-US" dirty="0"/>
              <a:t>Each convolutional block has Conv2D(</a:t>
            </a:r>
            <a:r>
              <a:rPr lang="en-US" dirty="0" err="1"/>
              <a:t>LeakyRelu</a:t>
            </a:r>
            <a:r>
              <a:rPr lang="en-US" dirty="0"/>
              <a:t>)-Conv2D(l2norm)-</a:t>
            </a:r>
            <a:r>
              <a:rPr lang="en-US" dirty="0" err="1"/>
              <a:t>BatchNorm-LeakyReLu-MaxPool</a:t>
            </a:r>
            <a:r>
              <a:rPr lang="en-US" dirty="0"/>
              <a:t> --- the pooling reduces dimensions</a:t>
            </a:r>
          </a:p>
        </p:txBody>
      </p:sp>
      <p:sp>
        <p:nvSpPr>
          <p:cNvPr id="4" name="Slide Number Placeholder 3"/>
          <p:cNvSpPr>
            <a:spLocks noGrp="1"/>
          </p:cNvSpPr>
          <p:nvPr>
            <p:ph type="sldNum" sz="quarter" idx="5"/>
          </p:nvPr>
        </p:nvSpPr>
        <p:spPr/>
        <p:txBody>
          <a:bodyPr/>
          <a:lstStyle/>
          <a:p>
            <a:fld id="{AE4265DF-0513-614A-BADE-6DDBD71229A8}" type="slidenum">
              <a:rPr lang="en-US" smtClean="0"/>
              <a:t>21</a:t>
            </a:fld>
            <a:endParaRPr lang="en-US"/>
          </a:p>
        </p:txBody>
      </p:sp>
    </p:spTree>
    <p:extLst>
      <p:ext uri="{BB962C8B-B14F-4D97-AF65-F5344CB8AC3E}">
        <p14:creationId xmlns:p14="http://schemas.microsoft.com/office/powerpoint/2010/main" val="2149825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Recurrent section</a:t>
            </a:r>
          </a:p>
          <a:p>
            <a:endParaRPr lang="en-US" dirty="0"/>
          </a:p>
          <a:p>
            <a:r>
              <a:rPr lang="en-US" dirty="0"/>
              <a:t>We flatten the latent space, Z (576)</a:t>
            </a:r>
          </a:p>
          <a:p>
            <a:r>
              <a:rPr lang="en-US" dirty="0"/>
              <a:t>Repeat it 125 times</a:t>
            </a:r>
          </a:p>
          <a:p>
            <a:r>
              <a:rPr lang="en-US" dirty="0"/>
              <a:t>Apply recurrent layer (GRU, many-to-many) such that (125,576)-&gt;(125,128)</a:t>
            </a:r>
          </a:p>
          <a:p>
            <a:r>
              <a:rPr lang="en-US" dirty="0"/>
              <a:t>Reshape into (5,5,5128) … (length, width, height, channels)</a:t>
            </a:r>
          </a:p>
          <a:p>
            <a:endParaRPr lang="en-US" dirty="0"/>
          </a:p>
        </p:txBody>
      </p:sp>
      <p:sp>
        <p:nvSpPr>
          <p:cNvPr id="4" name="Slide Number Placeholder 3"/>
          <p:cNvSpPr>
            <a:spLocks noGrp="1"/>
          </p:cNvSpPr>
          <p:nvPr>
            <p:ph type="sldNum" sz="quarter" idx="5"/>
          </p:nvPr>
        </p:nvSpPr>
        <p:spPr/>
        <p:txBody>
          <a:bodyPr/>
          <a:lstStyle/>
          <a:p>
            <a:fld id="{AE4265DF-0513-614A-BADE-6DDBD71229A8}" type="slidenum">
              <a:rPr lang="en-US" smtClean="0"/>
              <a:t>22</a:t>
            </a:fld>
            <a:endParaRPr lang="en-US"/>
          </a:p>
        </p:txBody>
      </p:sp>
    </p:spTree>
    <p:extLst>
      <p:ext uri="{BB962C8B-B14F-4D97-AF65-F5344CB8AC3E}">
        <p14:creationId xmlns:p14="http://schemas.microsoft.com/office/powerpoint/2010/main" val="269962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Decoder section</a:t>
            </a:r>
          </a:p>
          <a:p>
            <a:endParaRPr lang="en-US" dirty="0"/>
          </a:p>
          <a:p>
            <a:r>
              <a:rPr lang="en-US" dirty="0"/>
              <a:t>Contains 3 Transpose-Convolutional blocks, and an Output block</a:t>
            </a:r>
          </a:p>
          <a:p>
            <a:r>
              <a:rPr lang="en-US" dirty="0"/>
              <a:t>Each transpose convolutional block has ConvT3D(</a:t>
            </a:r>
            <a:r>
              <a:rPr lang="en-US" dirty="0" err="1"/>
              <a:t>LeakyRelu</a:t>
            </a:r>
            <a:r>
              <a:rPr lang="en-US" dirty="0"/>
              <a:t>)-ConvT3D(</a:t>
            </a:r>
            <a:r>
              <a:rPr lang="en-US" dirty="0" err="1"/>
              <a:t>LeakyRelu</a:t>
            </a:r>
            <a:r>
              <a:rPr lang="en-US" dirty="0"/>
              <a:t>)-ConvT3D(l2norm)-</a:t>
            </a:r>
            <a:r>
              <a:rPr lang="en-US" dirty="0" err="1"/>
              <a:t>BatchNorm-LeakyReLu</a:t>
            </a:r>
            <a:r>
              <a:rPr lang="en-US" dirty="0"/>
              <a:t> ---- the strides increase dimensions</a:t>
            </a:r>
          </a:p>
          <a:p>
            <a:endParaRPr lang="en-US" dirty="0"/>
          </a:p>
        </p:txBody>
      </p:sp>
      <p:sp>
        <p:nvSpPr>
          <p:cNvPr id="4" name="Slide Number Placeholder 3"/>
          <p:cNvSpPr>
            <a:spLocks noGrp="1"/>
          </p:cNvSpPr>
          <p:nvPr>
            <p:ph type="sldNum" sz="quarter" idx="5"/>
          </p:nvPr>
        </p:nvSpPr>
        <p:spPr/>
        <p:txBody>
          <a:bodyPr/>
          <a:lstStyle/>
          <a:p>
            <a:fld id="{AE4265DF-0513-614A-BADE-6DDBD71229A8}" type="slidenum">
              <a:rPr lang="en-US" smtClean="0"/>
              <a:t>23</a:t>
            </a:fld>
            <a:endParaRPr lang="en-US"/>
          </a:p>
        </p:txBody>
      </p:sp>
    </p:spTree>
    <p:extLst>
      <p:ext uri="{BB962C8B-B14F-4D97-AF65-F5344CB8AC3E}">
        <p14:creationId xmlns:p14="http://schemas.microsoft.com/office/powerpoint/2010/main" val="3392071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AE4265DF-0513-614A-BADE-6DDBD71229A8}" type="slidenum">
              <a:rPr lang="en-US" smtClean="0"/>
              <a:t>2</a:t>
            </a:fld>
            <a:endParaRPr lang="en-US"/>
          </a:p>
        </p:txBody>
      </p:sp>
    </p:spTree>
    <p:extLst>
      <p:ext uri="{BB962C8B-B14F-4D97-AF65-F5344CB8AC3E}">
        <p14:creationId xmlns:p14="http://schemas.microsoft.com/office/powerpoint/2010/main" val="3914590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compile and fit the model</a:t>
            </a:r>
          </a:p>
          <a:p>
            <a:r>
              <a:rPr lang="en-US" dirty="0"/>
              <a:t>We use </a:t>
            </a:r>
            <a:r>
              <a:rPr lang="en-US" dirty="0" err="1"/>
              <a:t>Nadam</a:t>
            </a:r>
            <a:r>
              <a:rPr lang="en-US" dirty="0"/>
              <a:t>, </a:t>
            </a:r>
            <a:r>
              <a:rPr lang="en-US" dirty="0" err="1"/>
              <a:t>Nesterov</a:t>
            </a:r>
            <a:r>
              <a:rPr lang="en-US" dirty="0"/>
              <a:t> Adam. A slight update in the momentum calculation. Works better than Adam for this problem (very small learning rate)</a:t>
            </a:r>
          </a:p>
          <a:p>
            <a:r>
              <a:rPr lang="en-US" dirty="0"/>
              <a:t>Use a Loss function that combines MSE (pixel-wise) and SSIM (overall image)</a:t>
            </a:r>
          </a:p>
          <a:p>
            <a:r>
              <a:rPr lang="en-US" dirty="0"/>
              <a:t>SSIM ~ luminance, contrast, perceptual information</a:t>
            </a:r>
          </a:p>
          <a:p>
            <a:endParaRPr lang="en-US" dirty="0"/>
          </a:p>
          <a:p>
            <a:r>
              <a:rPr lang="en-US" dirty="0"/>
              <a:t>Overfit!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AE4265DF-0513-614A-BADE-6DDBD71229A8}" type="slidenum">
              <a:rPr lang="en-US" smtClean="0"/>
              <a:t>24</a:t>
            </a:fld>
            <a:endParaRPr lang="en-US"/>
          </a:p>
        </p:txBody>
      </p:sp>
    </p:spTree>
    <p:extLst>
      <p:ext uri="{BB962C8B-B14F-4D97-AF65-F5344CB8AC3E}">
        <p14:creationId xmlns:p14="http://schemas.microsoft.com/office/powerpoint/2010/main" val="395604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Training predictions</a:t>
            </a:r>
          </a:p>
          <a:p>
            <a:r>
              <a:rPr lang="en-US" dirty="0"/>
              <a:t>Very good!</a:t>
            </a:r>
          </a:p>
        </p:txBody>
      </p:sp>
      <p:sp>
        <p:nvSpPr>
          <p:cNvPr id="4" name="Slide Number Placeholder 3"/>
          <p:cNvSpPr>
            <a:spLocks noGrp="1"/>
          </p:cNvSpPr>
          <p:nvPr>
            <p:ph type="sldNum" sz="quarter" idx="5"/>
          </p:nvPr>
        </p:nvSpPr>
        <p:spPr/>
        <p:txBody>
          <a:bodyPr/>
          <a:lstStyle/>
          <a:p>
            <a:fld id="{AE4265DF-0513-614A-BADE-6DDBD71229A8}" type="slidenum">
              <a:rPr lang="en-US" smtClean="0"/>
              <a:t>25</a:t>
            </a:fld>
            <a:endParaRPr lang="en-US"/>
          </a:p>
        </p:txBody>
      </p:sp>
    </p:spTree>
    <p:extLst>
      <p:ext uri="{BB962C8B-B14F-4D97-AF65-F5344CB8AC3E}">
        <p14:creationId xmlns:p14="http://schemas.microsoft.com/office/powerpoint/2010/main" val="2211175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Testing Predictions</a:t>
            </a:r>
          </a:p>
          <a:p>
            <a:r>
              <a:rPr lang="en-US" dirty="0"/>
              <a:t>Not so good, but still useful. Can be improved!</a:t>
            </a:r>
          </a:p>
        </p:txBody>
      </p:sp>
      <p:sp>
        <p:nvSpPr>
          <p:cNvPr id="4" name="Slide Number Placeholder 3"/>
          <p:cNvSpPr>
            <a:spLocks noGrp="1"/>
          </p:cNvSpPr>
          <p:nvPr>
            <p:ph type="sldNum" sz="quarter" idx="5"/>
          </p:nvPr>
        </p:nvSpPr>
        <p:spPr/>
        <p:txBody>
          <a:bodyPr/>
          <a:lstStyle/>
          <a:p>
            <a:fld id="{AE4265DF-0513-614A-BADE-6DDBD71229A8}" type="slidenum">
              <a:rPr lang="en-US" smtClean="0"/>
              <a:t>26</a:t>
            </a:fld>
            <a:endParaRPr lang="en-US"/>
          </a:p>
        </p:txBody>
      </p:sp>
    </p:spTree>
    <p:extLst>
      <p:ext uri="{BB962C8B-B14F-4D97-AF65-F5344CB8AC3E}">
        <p14:creationId xmlns:p14="http://schemas.microsoft.com/office/powerpoint/2010/main" val="1881072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Significant speedup in the forward simulation</a:t>
            </a:r>
          </a:p>
          <a:p>
            <a:endParaRPr lang="en-US" dirty="0"/>
          </a:p>
          <a:p>
            <a:r>
              <a:rPr lang="en-US" dirty="0"/>
              <a:t>Architecture can be used for other applications</a:t>
            </a:r>
          </a:p>
        </p:txBody>
      </p:sp>
      <p:sp>
        <p:nvSpPr>
          <p:cNvPr id="4" name="Slide Number Placeholder 3"/>
          <p:cNvSpPr>
            <a:spLocks noGrp="1"/>
          </p:cNvSpPr>
          <p:nvPr>
            <p:ph type="sldNum" sz="quarter" idx="5"/>
          </p:nvPr>
        </p:nvSpPr>
        <p:spPr/>
        <p:txBody>
          <a:bodyPr/>
          <a:lstStyle/>
          <a:p>
            <a:fld id="{AE4265DF-0513-614A-BADE-6DDBD71229A8}" type="slidenum">
              <a:rPr lang="en-US" smtClean="0"/>
              <a:t>27</a:t>
            </a:fld>
            <a:endParaRPr lang="en-US"/>
          </a:p>
        </p:txBody>
      </p:sp>
    </p:spTree>
    <p:extLst>
      <p:ext uri="{BB962C8B-B14F-4D97-AF65-F5344CB8AC3E}">
        <p14:creationId xmlns:p14="http://schemas.microsoft.com/office/powerpoint/2010/main" val="22204808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Dimensionality reduction is crucial for subsurface modeling.</a:t>
            </a:r>
          </a:p>
          <a:p>
            <a:endParaRPr lang="en-US" dirty="0"/>
          </a:p>
          <a:p>
            <a:r>
              <a:rPr lang="en-US" dirty="0"/>
              <a:t>In modern times, where we have all this data, our computers would allow us to make gigantic models and use all the data in the world, but that is just not realistically possible.</a:t>
            </a:r>
          </a:p>
          <a:p>
            <a:r>
              <a:rPr lang="en-US" dirty="0"/>
              <a:t>Dimensionality reduction techniques allow for usage of large data, without using all of it, just the important/leading features, and still have very good predictions and results, at higher efficiency.</a:t>
            </a:r>
          </a:p>
          <a:p>
            <a:endParaRPr lang="en-US" dirty="0"/>
          </a:p>
          <a:p>
            <a:r>
              <a:rPr lang="en-US" dirty="0"/>
              <a:t>Dimensionality reduction via deep learning can be applied to almost any area of subsurface energy engineering.</a:t>
            </a:r>
          </a:p>
        </p:txBody>
      </p:sp>
      <p:sp>
        <p:nvSpPr>
          <p:cNvPr id="4" name="Slide Number Placeholder 3"/>
          <p:cNvSpPr>
            <a:spLocks noGrp="1"/>
          </p:cNvSpPr>
          <p:nvPr>
            <p:ph type="sldNum" sz="quarter" idx="5"/>
          </p:nvPr>
        </p:nvSpPr>
        <p:spPr/>
        <p:txBody>
          <a:bodyPr/>
          <a:lstStyle/>
          <a:p>
            <a:fld id="{AE4265DF-0513-614A-BADE-6DDBD71229A8}" type="slidenum">
              <a:rPr lang="en-US" smtClean="0"/>
              <a:t>29</a:t>
            </a:fld>
            <a:endParaRPr lang="en-US"/>
          </a:p>
        </p:txBody>
      </p:sp>
    </p:spTree>
    <p:extLst>
      <p:ext uri="{BB962C8B-B14F-4D97-AF65-F5344CB8AC3E}">
        <p14:creationId xmlns:p14="http://schemas.microsoft.com/office/powerpoint/2010/main" val="1462182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we need dimensionality reduction in subsurface modeling</a:t>
            </a:r>
          </a:p>
          <a:p>
            <a:r>
              <a:rPr lang="en-US" dirty="0"/>
              <a:t>Why encoder-decoder architectures are best</a:t>
            </a:r>
          </a:p>
          <a:p>
            <a:endParaRPr lang="en-US" dirty="0"/>
          </a:p>
          <a:p>
            <a:r>
              <a:rPr lang="en-US" dirty="0"/>
              <a:t> - Project 1: An overview of different dimensionality reduction techniques (classic and modern) and their application to a subsurface dataset</a:t>
            </a:r>
          </a:p>
          <a:p>
            <a:r>
              <a:rPr lang="en-US" dirty="0"/>
              <a:t> - Project 2: An application of a deep learning-based proxy model that uses latent space dynamics for predicting CO2 migration in the subsurface</a:t>
            </a:r>
          </a:p>
        </p:txBody>
      </p:sp>
      <p:sp>
        <p:nvSpPr>
          <p:cNvPr id="4" name="Slide Number Placeholder 3"/>
          <p:cNvSpPr>
            <a:spLocks noGrp="1"/>
          </p:cNvSpPr>
          <p:nvPr>
            <p:ph type="sldNum" sz="quarter" idx="5"/>
          </p:nvPr>
        </p:nvSpPr>
        <p:spPr/>
        <p:txBody>
          <a:bodyPr/>
          <a:lstStyle/>
          <a:p>
            <a:fld id="{AE4265DF-0513-614A-BADE-6DDBD71229A8}" type="slidenum">
              <a:rPr lang="en-US" smtClean="0"/>
              <a:t>5</a:t>
            </a:fld>
            <a:endParaRPr lang="en-US"/>
          </a:p>
        </p:txBody>
      </p:sp>
    </p:spTree>
    <p:extLst>
      <p:ext uri="{BB962C8B-B14F-4D97-AF65-F5344CB8AC3E}">
        <p14:creationId xmlns:p14="http://schemas.microsoft.com/office/powerpoint/2010/main" val="2170838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Recent advances in Deep Learning applications in petroleum engineering and subsurface modeling (as well as seismic reservoir characterization/inversion)</a:t>
            </a:r>
          </a:p>
          <a:p>
            <a:pPr marL="0" indent="0">
              <a:buNone/>
            </a:pPr>
            <a:endParaRPr lang="en-US" dirty="0"/>
          </a:p>
          <a:p>
            <a:pPr marL="0" indent="0">
              <a:buNone/>
            </a:pPr>
            <a:r>
              <a:rPr lang="en-US" dirty="0"/>
              <a:t>None have developed image-to-image (or image-to-timelapse images) deep learning proxy! Nor applied it to CO2 monitoring!</a:t>
            </a:r>
          </a:p>
        </p:txBody>
      </p:sp>
      <p:sp>
        <p:nvSpPr>
          <p:cNvPr id="4" name="Slide Number Placeholder 3"/>
          <p:cNvSpPr>
            <a:spLocks noGrp="1"/>
          </p:cNvSpPr>
          <p:nvPr>
            <p:ph type="sldNum" sz="quarter" idx="5"/>
          </p:nvPr>
        </p:nvSpPr>
        <p:spPr/>
        <p:txBody>
          <a:bodyPr/>
          <a:lstStyle/>
          <a:p>
            <a:fld id="{AE4265DF-0513-614A-BADE-6DDBD71229A8}" type="slidenum">
              <a:rPr lang="en-US" smtClean="0"/>
              <a:t>6</a:t>
            </a:fld>
            <a:endParaRPr lang="en-US"/>
          </a:p>
        </p:txBody>
      </p:sp>
    </p:spTree>
    <p:extLst>
      <p:ext uri="{BB962C8B-B14F-4D97-AF65-F5344CB8AC3E}">
        <p14:creationId xmlns:p14="http://schemas.microsoft.com/office/powerpoint/2010/main" val="1551007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models/techniques are first tested on the MNIST/digits dataset. </a:t>
            </a:r>
          </a:p>
          <a:p>
            <a:r>
              <a:rPr lang="en-US" dirty="0"/>
              <a:t>Then, we use a preprocessed SPE10 dataset to apply the dimensionality reduction technique to subsurface data!</a:t>
            </a:r>
          </a:p>
          <a:p>
            <a:r>
              <a:rPr lang="en-US" dirty="0"/>
              <a:t>All is performed using the encoder-decoder architecture that exploits latent space information.</a:t>
            </a:r>
          </a:p>
        </p:txBody>
      </p:sp>
      <p:sp>
        <p:nvSpPr>
          <p:cNvPr id="4" name="Slide Number Placeholder 3"/>
          <p:cNvSpPr>
            <a:spLocks noGrp="1"/>
          </p:cNvSpPr>
          <p:nvPr>
            <p:ph type="sldNum" sz="quarter" idx="5"/>
          </p:nvPr>
        </p:nvSpPr>
        <p:spPr/>
        <p:txBody>
          <a:bodyPr/>
          <a:lstStyle/>
          <a:p>
            <a:fld id="{AE4265DF-0513-614A-BADE-6DDBD71229A8}" type="slidenum">
              <a:rPr lang="en-US" smtClean="0"/>
              <a:t>8</a:t>
            </a:fld>
            <a:endParaRPr lang="en-US"/>
          </a:p>
        </p:txBody>
      </p:sp>
    </p:spTree>
    <p:extLst>
      <p:ext uri="{BB962C8B-B14F-4D97-AF65-F5344CB8AC3E}">
        <p14:creationId xmlns:p14="http://schemas.microsoft.com/office/powerpoint/2010/main" val="3705450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4265DF-0513-614A-BADE-6DDBD71229A8}" type="slidenum">
              <a:rPr lang="en-US" smtClean="0"/>
              <a:t>9</a:t>
            </a:fld>
            <a:endParaRPr lang="en-US"/>
          </a:p>
        </p:txBody>
      </p:sp>
    </p:spTree>
    <p:extLst>
      <p:ext uri="{BB962C8B-B14F-4D97-AF65-F5344CB8AC3E}">
        <p14:creationId xmlns:p14="http://schemas.microsoft.com/office/powerpoint/2010/main" val="2145842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SVD is one of the most classical techniques.</a:t>
            </a:r>
          </a:p>
          <a:p>
            <a:r>
              <a:rPr lang="en-US" dirty="0"/>
              <a:t>It decomposes the data (X) into left-singular-vector (U), singular values (S), and right-singular-vectors (V^T).</a:t>
            </a:r>
          </a:p>
          <a:p>
            <a:r>
              <a:rPr lang="en-US" dirty="0"/>
              <a:t>170 leading basis for the SVD representation of the SPE10 data, and the reconstruction of the models using the leading SVD’s</a:t>
            </a:r>
          </a:p>
        </p:txBody>
      </p:sp>
      <p:sp>
        <p:nvSpPr>
          <p:cNvPr id="4" name="Slide Number Placeholder 3"/>
          <p:cNvSpPr>
            <a:spLocks noGrp="1"/>
          </p:cNvSpPr>
          <p:nvPr>
            <p:ph type="sldNum" sz="quarter" idx="5"/>
          </p:nvPr>
        </p:nvSpPr>
        <p:spPr/>
        <p:txBody>
          <a:bodyPr/>
          <a:lstStyle/>
          <a:p>
            <a:fld id="{AE4265DF-0513-614A-BADE-6DDBD71229A8}" type="slidenum">
              <a:rPr lang="en-US" smtClean="0"/>
              <a:t>10</a:t>
            </a:fld>
            <a:endParaRPr lang="en-US"/>
          </a:p>
        </p:txBody>
      </p:sp>
    </p:spTree>
    <p:extLst>
      <p:ext uri="{BB962C8B-B14F-4D97-AF65-F5344CB8AC3E}">
        <p14:creationId xmlns:p14="http://schemas.microsoft.com/office/powerpoint/2010/main" val="117796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PCA is the second most classical technique</a:t>
            </a:r>
          </a:p>
          <a:p>
            <a:r>
              <a:rPr lang="en-US" dirty="0"/>
              <a:t>PCA basis for the SPE10 model, using only the leading 80 PC’s. And the reconstruction of the models from these leading terms.</a:t>
            </a:r>
          </a:p>
        </p:txBody>
      </p:sp>
      <p:sp>
        <p:nvSpPr>
          <p:cNvPr id="4" name="Slide Number Placeholder 3"/>
          <p:cNvSpPr>
            <a:spLocks noGrp="1"/>
          </p:cNvSpPr>
          <p:nvPr>
            <p:ph type="sldNum" sz="quarter" idx="5"/>
          </p:nvPr>
        </p:nvSpPr>
        <p:spPr/>
        <p:txBody>
          <a:bodyPr/>
          <a:lstStyle/>
          <a:p>
            <a:fld id="{AE4265DF-0513-614A-BADE-6DDBD71229A8}" type="slidenum">
              <a:rPr lang="en-US" smtClean="0"/>
              <a:t>11</a:t>
            </a:fld>
            <a:endParaRPr lang="en-US"/>
          </a:p>
        </p:txBody>
      </p:sp>
    </p:spTree>
    <p:extLst>
      <p:ext uri="{BB962C8B-B14F-4D97-AF65-F5344CB8AC3E}">
        <p14:creationId xmlns:p14="http://schemas.microsoft.com/office/powerpoint/2010/main" val="1053589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have a Dictionary of words/atoms that can accurately represent the data, and a Sparse Coder that can point to where we can select the correct words/atoms, then we can reconstruct any model using the combination of words/atoms and codes.</a:t>
            </a:r>
          </a:p>
          <a:p>
            <a:r>
              <a:rPr lang="en-US" dirty="0"/>
              <a:t>SPE10 leading atoms and reconstruction using a dictionary of only 120 atoms.</a:t>
            </a:r>
          </a:p>
        </p:txBody>
      </p:sp>
      <p:sp>
        <p:nvSpPr>
          <p:cNvPr id="4" name="Slide Number Placeholder 3"/>
          <p:cNvSpPr>
            <a:spLocks noGrp="1"/>
          </p:cNvSpPr>
          <p:nvPr>
            <p:ph type="sldNum" sz="quarter" idx="5"/>
          </p:nvPr>
        </p:nvSpPr>
        <p:spPr/>
        <p:txBody>
          <a:bodyPr/>
          <a:lstStyle/>
          <a:p>
            <a:fld id="{AE4265DF-0513-614A-BADE-6DDBD71229A8}" type="slidenum">
              <a:rPr lang="en-US" smtClean="0"/>
              <a:t>12</a:t>
            </a:fld>
            <a:endParaRPr lang="en-US"/>
          </a:p>
        </p:txBody>
      </p:sp>
    </p:spTree>
    <p:extLst>
      <p:ext uri="{BB962C8B-B14F-4D97-AF65-F5344CB8AC3E}">
        <p14:creationId xmlns:p14="http://schemas.microsoft.com/office/powerpoint/2010/main" val="3425997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FFF0A-E8F7-A14B-BE09-7982F46F897E}"/>
              </a:ext>
            </a:extLst>
          </p:cNvPr>
          <p:cNvPicPr>
            <a:picLocks noChangeAspect="1"/>
          </p:cNvPicPr>
          <p:nvPr userDrawn="1"/>
        </p:nvPicPr>
        <p:blipFill>
          <a:blip r:embed="rId2"/>
          <a:stretch>
            <a:fillRect/>
          </a:stretch>
        </p:blipFill>
        <p:spPr>
          <a:xfrm>
            <a:off x="417774" y="418333"/>
            <a:ext cx="3183720" cy="636744"/>
          </a:xfrm>
          <a:prstGeom prst="rect">
            <a:avLst/>
          </a:prstGeom>
        </p:spPr>
      </p:pic>
    </p:spTree>
    <p:extLst>
      <p:ext uri="{BB962C8B-B14F-4D97-AF65-F5344CB8AC3E}">
        <p14:creationId xmlns:p14="http://schemas.microsoft.com/office/powerpoint/2010/main" val="367899215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179E39-29FB-D943-9EFE-61625B90F1A4}"/>
              </a:ext>
            </a:extLst>
          </p:cNvPr>
          <p:cNvPicPr>
            <a:picLocks noChangeAspect="1"/>
          </p:cNvPicPr>
          <p:nvPr userDrawn="1"/>
        </p:nvPicPr>
        <p:blipFill>
          <a:blip r:embed="rId2"/>
          <a:stretch>
            <a:fillRect/>
          </a:stretch>
        </p:blipFill>
        <p:spPr>
          <a:xfrm>
            <a:off x="417774" y="418333"/>
            <a:ext cx="3183720" cy="636744"/>
          </a:xfrm>
          <a:prstGeom prst="rect">
            <a:avLst/>
          </a:prstGeom>
        </p:spPr>
      </p:pic>
    </p:spTree>
    <p:extLst>
      <p:ext uri="{BB962C8B-B14F-4D97-AF65-F5344CB8AC3E}">
        <p14:creationId xmlns:p14="http://schemas.microsoft.com/office/powerpoint/2010/main" val="2931771857"/>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B0C462-1823-114A-938D-79EA00E2435F}"/>
              </a:ext>
            </a:extLst>
          </p:cNvPr>
          <p:cNvSpPr/>
          <p:nvPr userDrawn="1"/>
        </p:nvSpPr>
        <p:spPr>
          <a:xfrm rot="16200000">
            <a:off x="5308600" y="1244600"/>
            <a:ext cx="304800" cy="10922000"/>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39061D01-BC36-FA47-9B17-E65FD757A7DC}"/>
              </a:ext>
            </a:extLst>
          </p:cNvPr>
          <p:cNvSpPr/>
          <p:nvPr userDrawn="1"/>
        </p:nvSpPr>
        <p:spPr>
          <a:xfrm rot="16200000">
            <a:off x="11404600" y="6070600"/>
            <a:ext cx="304800" cy="1270000"/>
          </a:xfrm>
          <a:prstGeom prst="rect">
            <a:avLst/>
          </a:prstGeom>
          <a:solidFill>
            <a:srgbClr val="EB8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B66CF7E1-1585-364A-8B48-834017F4DEAC}"/>
              </a:ext>
            </a:extLst>
          </p:cNvPr>
          <p:cNvPicPr>
            <a:picLocks noChangeAspect="1"/>
          </p:cNvPicPr>
          <p:nvPr userDrawn="1"/>
        </p:nvPicPr>
        <p:blipFill>
          <a:blip r:embed="rId2"/>
          <a:stretch>
            <a:fillRect/>
          </a:stretch>
        </p:blipFill>
        <p:spPr>
          <a:xfrm>
            <a:off x="417775" y="428381"/>
            <a:ext cx="3531228" cy="706246"/>
          </a:xfrm>
          <a:prstGeom prst="rect">
            <a:avLst/>
          </a:prstGeom>
        </p:spPr>
      </p:pic>
    </p:spTree>
    <p:extLst>
      <p:ext uri="{BB962C8B-B14F-4D97-AF65-F5344CB8AC3E}">
        <p14:creationId xmlns:p14="http://schemas.microsoft.com/office/powerpoint/2010/main" val="3440409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F7CF33C-C99A-8B48-BCB0-43E7D38D7CEA}"/>
              </a:ext>
            </a:extLst>
          </p:cNvPr>
          <p:cNvSpPr/>
          <p:nvPr userDrawn="1"/>
        </p:nvSpPr>
        <p:spPr>
          <a:xfrm>
            <a:off x="0" y="0"/>
            <a:ext cx="397803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FE66B2B-FC36-934B-A098-DF6A56B8DB35}"/>
              </a:ext>
            </a:extLst>
          </p:cNvPr>
          <p:cNvPicPr>
            <a:picLocks noChangeAspect="1"/>
          </p:cNvPicPr>
          <p:nvPr userDrawn="1"/>
        </p:nvPicPr>
        <p:blipFill>
          <a:blip r:embed="rId2"/>
          <a:stretch>
            <a:fillRect/>
          </a:stretch>
        </p:blipFill>
        <p:spPr>
          <a:xfrm>
            <a:off x="397677" y="6134672"/>
            <a:ext cx="2134507" cy="426901"/>
          </a:xfrm>
          <a:prstGeom prst="rect">
            <a:avLst/>
          </a:prstGeom>
        </p:spPr>
      </p:pic>
    </p:spTree>
    <p:extLst>
      <p:ext uri="{BB962C8B-B14F-4D97-AF65-F5344CB8AC3E}">
        <p14:creationId xmlns:p14="http://schemas.microsoft.com/office/powerpoint/2010/main" val="3732982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B5BD928-5463-4D46-AE34-E4466C5CFDBB}"/>
              </a:ext>
            </a:extLst>
          </p:cNvPr>
          <p:cNvSpPr/>
          <p:nvPr userDrawn="1"/>
        </p:nvSpPr>
        <p:spPr>
          <a:xfrm>
            <a:off x="0" y="0"/>
            <a:ext cx="397803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C97712C-07C8-804B-8441-3981CD1048D6}"/>
              </a:ext>
            </a:extLst>
          </p:cNvPr>
          <p:cNvPicPr>
            <a:picLocks noChangeAspect="1"/>
          </p:cNvPicPr>
          <p:nvPr userDrawn="1"/>
        </p:nvPicPr>
        <p:blipFill>
          <a:blip r:embed="rId2"/>
          <a:stretch>
            <a:fillRect/>
          </a:stretch>
        </p:blipFill>
        <p:spPr>
          <a:xfrm>
            <a:off x="397677" y="6134672"/>
            <a:ext cx="2134507" cy="426901"/>
          </a:xfrm>
          <a:prstGeom prst="rect">
            <a:avLst/>
          </a:prstGeom>
        </p:spPr>
      </p:pic>
    </p:spTree>
    <p:extLst>
      <p:ext uri="{BB962C8B-B14F-4D97-AF65-F5344CB8AC3E}">
        <p14:creationId xmlns:p14="http://schemas.microsoft.com/office/powerpoint/2010/main" val="5318117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93692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5" r:id="rId4"/>
    <p:sldLayoutId id="2147483656"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210.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5.png"/><Relationship Id="rId12"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9.png"/><Relationship Id="rId5" Type="http://schemas.openxmlformats.org/officeDocument/2006/relationships/image" Target="../media/image40.png"/><Relationship Id="rId10" Type="http://schemas.openxmlformats.org/officeDocument/2006/relationships/image" Target="../media/image43.png"/><Relationship Id="rId4" Type="http://schemas.openxmlformats.org/officeDocument/2006/relationships/image" Target="../media/image39.jpe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gif"/><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50.png"/><Relationship Id="rId5" Type="http://schemas.openxmlformats.org/officeDocument/2006/relationships/image" Target="../media/image46.png"/><Relationship Id="rId10" Type="http://schemas.openxmlformats.org/officeDocument/2006/relationships/image" Target="../media/image57.png"/><Relationship Id="rId4" Type="http://schemas.openxmlformats.org/officeDocument/2006/relationships/image" Target="../media/image140.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51.png"/><Relationship Id="rId4" Type="http://schemas.openxmlformats.org/officeDocument/2006/relationships/image" Target="../media/image47.emf"/></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26" Type="http://schemas.openxmlformats.org/officeDocument/2006/relationships/image" Target="../media/image520.png"/><Relationship Id="rId13" Type="http://schemas.openxmlformats.org/officeDocument/2006/relationships/image" Target="../media/image560.png"/><Relationship Id="rId3" Type="http://schemas.openxmlformats.org/officeDocument/2006/relationships/image" Target="../media/image380.png"/><Relationship Id="rId25" Type="http://schemas.openxmlformats.org/officeDocument/2006/relationships/image" Target="../media/image510.png"/><Relationship Id="rId12" Type="http://schemas.openxmlformats.org/officeDocument/2006/relationships/image" Target="../media/image550.png"/><Relationship Id="rId2" Type="http://schemas.openxmlformats.org/officeDocument/2006/relationships/notesSlide" Target="../notesSlides/notesSlide17.xml"/><Relationship Id="rId29"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490.png"/><Relationship Id="rId24" Type="http://schemas.openxmlformats.org/officeDocument/2006/relationships/image" Target="../media/image500.png"/><Relationship Id="rId11" Type="http://schemas.openxmlformats.org/officeDocument/2006/relationships/image" Target="../media/image540.png"/><Relationship Id="rId15" Type="http://schemas.openxmlformats.org/officeDocument/2006/relationships/image" Target="../media/image580.png"/><Relationship Id="rId28" Type="http://schemas.openxmlformats.org/officeDocument/2006/relationships/image" Target="../media/image480.png"/><Relationship Id="rId27" Type="http://schemas.openxmlformats.org/officeDocument/2006/relationships/image" Target="../media/image530.png"/><Relationship Id="rId14" Type="http://schemas.openxmlformats.org/officeDocument/2006/relationships/image" Target="../media/image570.png"/><Relationship Id="rId30" Type="http://schemas.openxmlformats.org/officeDocument/2006/relationships/image" Target="../media/image61.png"/></Relationships>
</file>

<file path=ppt/slides/_rels/slide22.xml.rels><?xml version="1.0" encoding="UTF-8" standalone="yes"?>
<Relationships xmlns="http://schemas.openxmlformats.org/package/2006/relationships"><Relationship Id="rId26" Type="http://schemas.openxmlformats.org/officeDocument/2006/relationships/image" Target="../media/image630.png"/><Relationship Id="rId13" Type="http://schemas.openxmlformats.org/officeDocument/2006/relationships/image" Target="../media/image68.png"/><Relationship Id="rId3" Type="http://schemas.openxmlformats.org/officeDocument/2006/relationships/image" Target="../media/image63.png"/><Relationship Id="rId25" Type="http://schemas.openxmlformats.org/officeDocument/2006/relationships/image" Target="../media/image620.png"/><Relationship Id="rId12" Type="http://schemas.openxmlformats.org/officeDocument/2006/relationships/image" Target="../media/image670.png"/><Relationship Id="rId2" Type="http://schemas.openxmlformats.org/officeDocument/2006/relationships/notesSlide" Target="../notesSlides/notesSlide18.xml"/><Relationship Id="rId29"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610.png"/><Relationship Id="rId11" Type="http://schemas.openxmlformats.org/officeDocument/2006/relationships/image" Target="../media/image660.png"/><Relationship Id="rId5" Type="http://schemas.openxmlformats.org/officeDocument/2006/relationships/image" Target="../media/image600.png"/><Relationship Id="rId28" Type="http://schemas.openxmlformats.org/officeDocument/2006/relationships/image" Target="../media/image64.png"/><Relationship Id="rId27" Type="http://schemas.openxmlformats.org/officeDocument/2006/relationships/image" Target="../media/image650.png"/></Relationships>
</file>

<file path=ppt/slides/_rels/slide23.xml.rels><?xml version="1.0" encoding="UTF-8" standalone="yes"?>
<Relationships xmlns="http://schemas.openxmlformats.org/package/2006/relationships"><Relationship Id="rId13" Type="http://schemas.openxmlformats.org/officeDocument/2006/relationships/image" Target="../media/image78.png"/><Relationship Id="rId26" Type="http://schemas.openxmlformats.org/officeDocument/2006/relationships/image" Target="../media/image72.png"/><Relationship Id="rId3" Type="http://schemas.openxmlformats.org/officeDocument/2006/relationships/image" Target="../media/image65.png"/><Relationship Id="rId12" Type="http://schemas.openxmlformats.org/officeDocument/2006/relationships/image" Target="../media/image77.png"/><Relationship Id="rId25" Type="http://schemas.openxmlformats.org/officeDocument/2006/relationships/image" Target="../media/image71.png"/><Relationship Id="rId2" Type="http://schemas.openxmlformats.org/officeDocument/2006/relationships/notesSlide" Target="../notesSlides/notesSlide19.xml"/><Relationship Id="rId16" Type="http://schemas.openxmlformats.org/officeDocument/2006/relationships/image" Target="../media/image81.png"/><Relationship Id="rId29" Type="http://schemas.openxmlformats.org/officeDocument/2006/relationships/image" Target="../media/image75.png"/><Relationship Id="rId1" Type="http://schemas.openxmlformats.org/officeDocument/2006/relationships/slideLayout" Target="../slideLayouts/slideLayout3.xml"/><Relationship Id="rId15" Type="http://schemas.openxmlformats.org/officeDocument/2006/relationships/image" Target="../media/image80.png"/><Relationship Id="rId28" Type="http://schemas.openxmlformats.org/officeDocument/2006/relationships/image" Target="../media/image74.png"/><Relationship Id="rId31" Type="http://schemas.openxmlformats.org/officeDocument/2006/relationships/image" Target="../media/image61.png"/><Relationship Id="rId14" Type="http://schemas.openxmlformats.org/officeDocument/2006/relationships/image" Target="../media/image79.png"/><Relationship Id="rId27" Type="http://schemas.openxmlformats.org/officeDocument/2006/relationships/image" Target="../media/image73.png"/><Relationship Id="rId30" Type="http://schemas.openxmlformats.org/officeDocument/2006/relationships/image" Target="../media/image76.png"/></Relationships>
</file>

<file path=ppt/slides/_rels/slide24.xml.rels><?xml version="1.0" encoding="UTF-8" standalone="yes"?>
<Relationships xmlns="http://schemas.openxmlformats.org/package/2006/relationships"><Relationship Id="rId26" Type="http://schemas.openxmlformats.org/officeDocument/2006/relationships/image" Target="../media/image67.png"/><Relationship Id="rId25"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3.xml"/><Relationship Id="rId24" Type="http://schemas.openxmlformats.org/officeDocument/2006/relationships/image" Target="../media/image82.png"/><Relationship Id="rId28" Type="http://schemas.openxmlformats.org/officeDocument/2006/relationships/image" Target="../media/image69.png"/><Relationship Id="rId27"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saelmmorales"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mailto:misaelmorales@utexas.edu" TargetMode="External"/><Relationship Id="rId5" Type="http://schemas.openxmlformats.org/officeDocument/2006/relationships/hyperlink" Target="https://sites.google.com/view/misaelmmorales" TargetMode="External"/><Relationship Id="rId4" Type="http://schemas.openxmlformats.org/officeDocument/2006/relationships/hyperlink" Target="https://www.linkedin.com/in/misaelmmoral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Placeholder 7">
            <a:extLst>
              <a:ext uri="{FF2B5EF4-FFF2-40B4-BE49-F238E27FC236}">
                <a16:creationId xmlns:a16="http://schemas.microsoft.com/office/drawing/2014/main" id="{ADEAA7FA-1330-5142-BD3F-58817D796B04}"/>
              </a:ext>
            </a:extLst>
          </p:cNvPr>
          <p:cNvSpPr txBox="1">
            <a:spLocks/>
          </p:cNvSpPr>
          <p:nvPr/>
        </p:nvSpPr>
        <p:spPr>
          <a:xfrm>
            <a:off x="618792" y="2443521"/>
            <a:ext cx="10710623" cy="1350533"/>
          </a:xfrm>
          <a:prstGeom prst="rect">
            <a:avLst/>
          </a:prstGeom>
        </p:spPr>
        <p:txBody>
          <a:bodyPr vert="horz" wrap="square" lIns="91440" tIns="45720" rIns="91440" bIns="45720" rtlCol="0" anchor="b">
            <a:noAutofit/>
          </a:bodyPr>
          <a:lstStyle>
            <a:lvl1pPr algn="l" defTabSz="914400" rtl="0" eaLnBrk="1" latinLnBrk="0" hangingPunct="1">
              <a:lnSpc>
                <a:spcPts val="4000"/>
              </a:lnSpc>
              <a:spcBef>
                <a:spcPct val="0"/>
              </a:spcBef>
              <a:buNone/>
              <a:defRPr sz="4800" b="1" i="0" kern="800" cap="all" normalizeH="0" baseline="0">
                <a:solidFill>
                  <a:schemeClr val="bg1"/>
                </a:solidFill>
                <a:latin typeface="Arial Black" charset="0"/>
                <a:ea typeface="Arial Black" charset="0"/>
                <a:cs typeface="Arial Black" charset="0"/>
              </a:defRPr>
            </a:lvl1pPr>
          </a:lstStyle>
          <a:p>
            <a:pPr fontAlgn="auto">
              <a:spcAft>
                <a:spcPts val="0"/>
              </a:spcAft>
            </a:pPr>
            <a:r>
              <a:rPr lang="en-US" dirty="0">
                <a:solidFill>
                  <a:schemeClr val="tx1"/>
                </a:solidFill>
              </a:rPr>
              <a:t>Dimensionality reduction in subsurface modeling</a:t>
            </a:r>
          </a:p>
        </p:txBody>
      </p:sp>
      <p:cxnSp>
        <p:nvCxnSpPr>
          <p:cNvPr id="10" name="Straight Connector 9">
            <a:extLst>
              <a:ext uri="{FF2B5EF4-FFF2-40B4-BE49-F238E27FC236}">
                <a16:creationId xmlns:a16="http://schemas.microsoft.com/office/drawing/2014/main" id="{76B7E6B6-C372-3A40-9CFF-634200BCA241}"/>
              </a:ext>
            </a:extLst>
          </p:cNvPr>
          <p:cNvCxnSpPr>
            <a:cxnSpLocks/>
          </p:cNvCxnSpPr>
          <p:nvPr/>
        </p:nvCxnSpPr>
        <p:spPr>
          <a:xfrm>
            <a:off x="711926" y="3894596"/>
            <a:ext cx="629847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0BB14C8-DF8D-064B-BF13-409B637089E4}"/>
              </a:ext>
            </a:extLst>
          </p:cNvPr>
          <p:cNvSpPr txBox="1"/>
          <p:nvPr/>
        </p:nvSpPr>
        <p:spPr>
          <a:xfrm>
            <a:off x="618793" y="4104145"/>
            <a:ext cx="6700837" cy="369332"/>
          </a:xfrm>
          <a:prstGeom prst="rect">
            <a:avLst/>
          </a:prstGeom>
          <a:noFill/>
        </p:spPr>
        <p:txBody>
          <a:bodyPr wrap="square" rtlCol="0">
            <a:spAutoFit/>
          </a:bodyPr>
          <a:lstStyle/>
          <a:p>
            <a:r>
              <a:rPr lang="en-US" dirty="0"/>
              <a:t>June 13, 2022</a:t>
            </a:r>
          </a:p>
        </p:txBody>
      </p:sp>
      <p:sp>
        <p:nvSpPr>
          <p:cNvPr id="15" name="Rectangle 14">
            <a:extLst>
              <a:ext uri="{FF2B5EF4-FFF2-40B4-BE49-F238E27FC236}">
                <a16:creationId xmlns:a16="http://schemas.microsoft.com/office/drawing/2014/main" id="{053FDBAD-4457-FA42-8FFA-C5DB840E97BC}"/>
              </a:ext>
            </a:extLst>
          </p:cNvPr>
          <p:cNvSpPr/>
          <p:nvPr/>
        </p:nvSpPr>
        <p:spPr>
          <a:xfrm>
            <a:off x="11887200" y="0"/>
            <a:ext cx="304800" cy="5588000"/>
          </a:xfrm>
          <a:prstGeom prst="rect">
            <a:avLst/>
          </a:prstGeom>
          <a:solidFill>
            <a:srgbClr val="EB8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094760-47C4-194A-91FA-2042C4F50832}"/>
              </a:ext>
            </a:extLst>
          </p:cNvPr>
          <p:cNvSpPr/>
          <p:nvPr/>
        </p:nvSpPr>
        <p:spPr>
          <a:xfrm>
            <a:off x="11887200" y="5588000"/>
            <a:ext cx="304800" cy="127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EA5F3287-689D-D046-9A1E-5DF70D5A7DB2}"/>
              </a:ext>
            </a:extLst>
          </p:cNvPr>
          <p:cNvSpPr txBox="1"/>
          <p:nvPr/>
        </p:nvSpPr>
        <p:spPr>
          <a:xfrm>
            <a:off x="618792" y="4960024"/>
            <a:ext cx="5417941" cy="1446550"/>
          </a:xfrm>
          <a:prstGeom prst="rect">
            <a:avLst/>
          </a:prstGeom>
          <a:noFill/>
        </p:spPr>
        <p:txBody>
          <a:bodyPr wrap="square" rtlCol="0">
            <a:spAutoFit/>
          </a:bodyPr>
          <a:lstStyle/>
          <a:p>
            <a:r>
              <a:rPr lang="en-US" sz="1100" b="1" dirty="0">
                <a:latin typeface="Arial Black" panose="020B0604020202020204" pitchFamily="34" charset="0"/>
                <a:cs typeface="Arial Black" panose="020B0604020202020204" pitchFamily="34" charset="0"/>
              </a:rPr>
              <a:t>Misael M. Morales</a:t>
            </a:r>
          </a:p>
          <a:p>
            <a:r>
              <a:rPr lang="en-US" sz="1100" dirty="0"/>
              <a:t>Graduate Research Assistant, The University of Texas at Austin</a:t>
            </a:r>
          </a:p>
          <a:p>
            <a:endParaRPr lang="en-US" sz="1100" dirty="0"/>
          </a:p>
          <a:p>
            <a:r>
              <a:rPr lang="en-US" sz="1100" b="1" dirty="0">
                <a:latin typeface="Arial Black" panose="020B0604020202020204" pitchFamily="34" charset="0"/>
                <a:cs typeface="Arial Black" panose="020B0604020202020204" pitchFamily="34" charset="0"/>
              </a:rPr>
              <a:t>Dr. Michael Pyrcz</a:t>
            </a:r>
          </a:p>
          <a:p>
            <a:r>
              <a:rPr lang="en-US" sz="1100" dirty="0"/>
              <a:t>Associate Professor, The University of Texas at Austin</a:t>
            </a:r>
          </a:p>
          <a:p>
            <a:endParaRPr lang="en-US" sz="1100" dirty="0"/>
          </a:p>
          <a:p>
            <a:r>
              <a:rPr lang="en-US" sz="1100" b="1" dirty="0">
                <a:latin typeface="Arial Black" panose="020B0604020202020204" pitchFamily="34" charset="0"/>
                <a:cs typeface="Arial Black" panose="020B0604020202020204" pitchFamily="34" charset="0"/>
              </a:rPr>
              <a:t>Dr. Carlos Torres-Verdin</a:t>
            </a:r>
          </a:p>
          <a:p>
            <a:r>
              <a:rPr lang="en-US" sz="1100" dirty="0"/>
              <a:t>Professor, The University of Texas at Austin</a:t>
            </a:r>
          </a:p>
        </p:txBody>
      </p:sp>
    </p:spTree>
    <p:extLst>
      <p:ext uri="{BB962C8B-B14F-4D97-AF65-F5344CB8AC3E}">
        <p14:creationId xmlns:p14="http://schemas.microsoft.com/office/powerpoint/2010/main" val="11412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C8D5FA-98BD-3D44-AB83-0389A33643F2}"/>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SVD</a:t>
            </a:r>
            <a:endParaRPr lang="en-US" u="sng"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C78D054-0442-6ECE-313E-1010D78D501A}"/>
                  </a:ext>
                </a:extLst>
              </p:cNvPr>
              <p:cNvSpPr/>
              <p:nvPr/>
            </p:nvSpPr>
            <p:spPr>
              <a:xfrm>
                <a:off x="730342" y="2208602"/>
                <a:ext cx="4226560" cy="2161874"/>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Decompose data matrix, </a:t>
                </a:r>
                <a14:m>
                  <m:oMath xmlns:m="http://schemas.openxmlformats.org/officeDocument/2006/math">
                    <m:r>
                      <a:rPr lang="en-US" sz="1600" b="0" i="1" smtClean="0">
                        <a:solidFill>
                          <a:srgbClr val="000000"/>
                        </a:solidFill>
                        <a:latin typeface="Cambria Math" panose="02040503050406030204" pitchFamily="18" charset="0"/>
                      </a:rPr>
                      <m:t>𝑋</m:t>
                    </m:r>
                  </m:oMath>
                </a14:m>
                <a:r>
                  <a:rPr lang="en-US" sz="1600" b="0" dirty="0">
                    <a:solidFill>
                      <a:srgbClr val="000000"/>
                    </a:solidFill>
                  </a:rPr>
                  <a:t>, into 3 components.</a:t>
                </a:r>
              </a:p>
              <a:p>
                <a:pPr/>
                <a14:m>
                  <m:oMathPara xmlns:m="http://schemas.openxmlformats.org/officeDocument/2006/math">
                    <m:oMathParaPr>
                      <m:jc m:val="centerGroup"/>
                    </m:oMathParaPr>
                    <m:oMath xmlns:m="http://schemas.openxmlformats.org/officeDocument/2006/math">
                      <m:r>
                        <a:rPr lang="en-US" b="0" i="1" dirty="0" smtClean="0">
                          <a:solidFill>
                            <a:srgbClr val="000000"/>
                          </a:solidFill>
                          <a:latin typeface="Cambria Math" panose="02040503050406030204" pitchFamily="18" charset="0"/>
                        </a:rPr>
                        <m:t>𝑋</m:t>
                      </m:r>
                      <m:r>
                        <a:rPr lang="en-US" b="0" i="1" dirty="0" smtClean="0">
                          <a:solidFill>
                            <a:srgbClr val="000000"/>
                          </a:solidFill>
                          <a:latin typeface="Cambria Math" panose="02040503050406030204" pitchFamily="18" charset="0"/>
                        </a:rPr>
                        <m:t>=</m:t>
                      </m:r>
                      <m:r>
                        <a:rPr lang="en-US" b="0" i="1" dirty="0" smtClean="0">
                          <a:solidFill>
                            <a:srgbClr val="000000"/>
                          </a:solidFill>
                          <a:latin typeface="Cambria Math" panose="02040503050406030204" pitchFamily="18" charset="0"/>
                        </a:rPr>
                        <m:t>𝑈</m:t>
                      </m:r>
                      <m:r>
                        <m:rPr>
                          <m:sty m:val="p"/>
                        </m:rPr>
                        <a:rPr lang="en-US" b="0" i="0" dirty="0" smtClean="0">
                          <a:solidFill>
                            <a:srgbClr val="000000"/>
                          </a:solidFill>
                          <a:latin typeface="Cambria Math" panose="02040503050406030204" pitchFamily="18" charset="0"/>
                        </a:rPr>
                        <m:t>Σ</m:t>
                      </m:r>
                      <m:sSup>
                        <m:sSupPr>
                          <m:ctrlPr>
                            <a:rPr lang="en-US" b="0" i="1" dirty="0" smtClean="0">
                              <a:solidFill>
                                <a:srgbClr val="000000"/>
                              </a:solidFill>
                              <a:latin typeface="Cambria Math" panose="02040503050406030204" pitchFamily="18" charset="0"/>
                            </a:rPr>
                          </m:ctrlPr>
                        </m:sSupPr>
                        <m:e>
                          <m:r>
                            <a:rPr lang="en-US" b="0" i="1" dirty="0" smtClean="0">
                              <a:solidFill>
                                <a:srgbClr val="000000"/>
                              </a:solidFill>
                              <a:latin typeface="Cambria Math" panose="02040503050406030204" pitchFamily="18" charset="0"/>
                            </a:rPr>
                            <m:t>𝑉</m:t>
                          </m:r>
                        </m:e>
                        <m:sup>
                          <m:r>
                            <a:rPr lang="en-US" b="0" i="1" dirty="0" smtClean="0">
                              <a:solidFill>
                                <a:srgbClr val="000000"/>
                              </a:solidFill>
                              <a:latin typeface="Cambria Math" panose="02040503050406030204" pitchFamily="18" charset="0"/>
                            </a:rPr>
                            <m:t>∗</m:t>
                          </m:r>
                        </m:sup>
                      </m:sSup>
                    </m:oMath>
                  </m:oMathPara>
                </a14:m>
                <a:endParaRPr lang="en-US" b="0" dirty="0">
                  <a:solidFill>
                    <a:srgbClr val="000000"/>
                  </a:solidFill>
                </a:endParaRPr>
              </a:p>
              <a:p>
                <a:endParaRPr lang="en-US" b="0" dirty="0">
                  <a:solidFill>
                    <a:srgbClr val="000000"/>
                  </a:solidFill>
                </a:endParaRPr>
              </a:p>
              <a:p>
                <a:pPr marL="285750" indent="-285750">
                  <a:buFont typeface="Arial" panose="020B0604020202020204" pitchFamily="34" charset="0"/>
                  <a:buChar char="•"/>
                </a:pPr>
                <a:r>
                  <a:rPr lang="en-US" sz="1600" b="0" dirty="0">
                    <a:solidFill>
                      <a:srgbClr val="000000"/>
                    </a:solidFill>
                  </a:rPr>
                  <a:t>Only retain leading terms, removing redundancy and preserving most important features for reconstruction.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𝑈</m:t>
                          </m:r>
                        </m:e>
                      </m:acc>
                      <m:r>
                        <a:rPr lang="en-US" b="0" i="1" smtClean="0">
                          <a:latin typeface="Cambria Math" panose="02040503050406030204" pitchFamily="18" charset="0"/>
                        </a:rPr>
                        <m:t> </m:t>
                      </m:r>
                      <m:acc>
                        <m:accPr>
                          <m:chr m:val="̂"/>
                          <m:ctrlPr>
                            <a:rPr lang="en-US" b="0" i="1" smtClean="0">
                              <a:latin typeface="Cambria Math" panose="02040503050406030204" pitchFamily="18" charset="0"/>
                            </a:rPr>
                          </m:ctrlPr>
                        </m:accPr>
                        <m:e>
                          <m:r>
                            <m:rPr>
                              <m:sty m:val="p"/>
                            </m:rPr>
                            <a:rPr lang="en-US" b="0" i="0" smtClean="0">
                              <a:latin typeface="Cambria Math" panose="02040503050406030204" pitchFamily="18" charset="0"/>
                            </a:rPr>
                            <m:t>Σ</m:t>
                          </m:r>
                        </m:e>
                      </m:acc>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e>
                        <m:sup>
                          <m:r>
                            <a:rPr lang="en-US" b="0" i="1" smtClean="0">
                              <a:latin typeface="Cambria Math" panose="02040503050406030204" pitchFamily="18" charset="0"/>
                            </a:rPr>
                            <m:t>∗</m:t>
                          </m:r>
                        </m:sup>
                      </m:sSup>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𝑋</m:t>
                          </m:r>
                        </m:e>
                      </m:acc>
                    </m:oMath>
                  </m:oMathPara>
                </a14:m>
                <a:endParaRPr lang="en-US" dirty="0"/>
              </a:p>
            </p:txBody>
          </p:sp>
        </mc:Choice>
        <mc:Fallback xmlns="">
          <p:sp>
            <p:nvSpPr>
              <p:cNvPr id="3" name="Rectangle 2">
                <a:extLst>
                  <a:ext uri="{FF2B5EF4-FFF2-40B4-BE49-F238E27FC236}">
                    <a16:creationId xmlns:a16="http://schemas.microsoft.com/office/drawing/2014/main" id="{EC78D054-0442-6ECE-313E-1010D78D501A}"/>
                  </a:ext>
                </a:extLst>
              </p:cNvPr>
              <p:cNvSpPr>
                <a:spLocks noRot="1" noChangeAspect="1" noMove="1" noResize="1" noEditPoints="1" noAdjustHandles="1" noChangeArrowheads="1" noChangeShapeType="1" noTextEdit="1"/>
              </p:cNvSpPr>
              <p:nvPr/>
            </p:nvSpPr>
            <p:spPr>
              <a:xfrm>
                <a:off x="730342" y="2208602"/>
                <a:ext cx="4226560" cy="2161874"/>
              </a:xfrm>
              <a:prstGeom prst="rect">
                <a:avLst/>
              </a:prstGeom>
              <a:blipFill>
                <a:blip r:embed="rId3"/>
                <a:stretch>
                  <a:fillRect l="-577" t="-845"/>
                </a:stretch>
              </a:blipFill>
            </p:spPr>
            <p:txBody>
              <a:bodyPr/>
              <a:lstStyle/>
              <a:p>
                <a:r>
                  <a:rPr lang="en-US">
                    <a:noFill/>
                  </a:rPr>
                  <a:t> </a:t>
                </a:r>
              </a:p>
            </p:txBody>
          </p:sp>
        </mc:Fallback>
      </mc:AlternateContent>
      <p:pic>
        <p:nvPicPr>
          <p:cNvPr id="2063" name="Picture 15">
            <a:extLst>
              <a:ext uri="{FF2B5EF4-FFF2-40B4-BE49-F238E27FC236}">
                <a16:creationId xmlns:a16="http://schemas.microsoft.com/office/drawing/2014/main" id="{D5B0472B-AC04-B09E-2270-2163D78E6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7857" y="1902284"/>
            <a:ext cx="2556418" cy="1841151"/>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a:extLst>
              <a:ext uri="{FF2B5EF4-FFF2-40B4-BE49-F238E27FC236}">
                <a16:creationId xmlns:a16="http://schemas.microsoft.com/office/drawing/2014/main" id="{E5C876D8-B423-B72E-7C7D-DE1175B8B3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595" y="466835"/>
            <a:ext cx="4352925" cy="32766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19">
            <a:extLst>
              <a:ext uri="{FF2B5EF4-FFF2-40B4-BE49-F238E27FC236}">
                <a16:creationId xmlns:a16="http://schemas.microsoft.com/office/drawing/2014/main" id="{7F50F62C-550C-6E4C-993B-2B1F8CC239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347" r="35790"/>
          <a:stretch/>
        </p:blipFill>
        <p:spPr bwMode="auto">
          <a:xfrm>
            <a:off x="4977857" y="3972758"/>
            <a:ext cx="6996663" cy="22436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397BBEEA-1A5A-7B59-AF4A-B7427DDCE063}"/>
              </a:ext>
            </a:extLst>
          </p:cNvPr>
          <p:cNvSpPr txBox="1"/>
          <p:nvPr/>
        </p:nvSpPr>
        <p:spPr>
          <a:xfrm>
            <a:off x="4977858" y="899112"/>
            <a:ext cx="2556418" cy="861774"/>
          </a:xfrm>
          <a:prstGeom prst="rect">
            <a:avLst/>
          </a:prstGeom>
          <a:noFill/>
        </p:spPr>
        <p:txBody>
          <a:bodyPr wrap="square" rtlCol="0">
            <a:spAutoFit/>
          </a:bodyPr>
          <a:lstStyle/>
          <a:p>
            <a:pPr algn="ctr"/>
            <a:r>
              <a:rPr lang="en-US" dirty="0"/>
              <a:t>170 SV’s retained</a:t>
            </a:r>
          </a:p>
          <a:p>
            <a:pPr algn="ctr"/>
            <a:r>
              <a:rPr lang="en-US" sz="1600" dirty="0"/>
              <a:t>MSE=0.003</a:t>
            </a:r>
          </a:p>
          <a:p>
            <a:pPr algn="ctr"/>
            <a:r>
              <a:rPr lang="en-US" sz="1600" dirty="0"/>
              <a:t>SSIM=0.970</a:t>
            </a:r>
          </a:p>
        </p:txBody>
      </p:sp>
      <p:sp>
        <p:nvSpPr>
          <p:cNvPr id="12" name="TextBox 11">
            <a:extLst>
              <a:ext uri="{FF2B5EF4-FFF2-40B4-BE49-F238E27FC236}">
                <a16:creationId xmlns:a16="http://schemas.microsoft.com/office/drawing/2014/main" id="{C6AF9CB1-CEBC-0F5C-944C-4457E86DDBCB}"/>
              </a:ext>
            </a:extLst>
          </p:cNvPr>
          <p:cNvSpPr txBox="1"/>
          <p:nvPr/>
        </p:nvSpPr>
        <p:spPr>
          <a:xfrm flipH="1">
            <a:off x="11694159" y="6515874"/>
            <a:ext cx="497839" cy="338554"/>
          </a:xfrm>
          <a:prstGeom prst="rect">
            <a:avLst/>
          </a:prstGeom>
          <a:noFill/>
        </p:spPr>
        <p:txBody>
          <a:bodyPr wrap="square" rtlCol="0">
            <a:spAutoFit/>
          </a:bodyPr>
          <a:lstStyle/>
          <a:p>
            <a:pPr algn="ctr"/>
            <a:r>
              <a:rPr lang="en-US" sz="1600" dirty="0"/>
              <a:t>10</a:t>
            </a:r>
          </a:p>
        </p:txBody>
      </p:sp>
      <p:grpSp>
        <p:nvGrpSpPr>
          <p:cNvPr id="6" name="Group 5">
            <a:extLst>
              <a:ext uri="{FF2B5EF4-FFF2-40B4-BE49-F238E27FC236}">
                <a16:creationId xmlns:a16="http://schemas.microsoft.com/office/drawing/2014/main" id="{7F88E432-F26C-2DE9-4907-55A51C167692}"/>
              </a:ext>
            </a:extLst>
          </p:cNvPr>
          <p:cNvGrpSpPr/>
          <p:nvPr/>
        </p:nvGrpSpPr>
        <p:grpSpPr>
          <a:xfrm>
            <a:off x="730342" y="4598340"/>
            <a:ext cx="3507111" cy="1792825"/>
            <a:chOff x="77783" y="2770632"/>
            <a:chExt cx="3507111" cy="1792825"/>
          </a:xfrm>
        </p:grpSpPr>
        <p:pic>
          <p:nvPicPr>
            <p:cNvPr id="2050" name="Picture 2" descr="Simple SVD algorithms. Naive ways to calculate SVD | by Risto Hinno |  Towards Data Science">
              <a:extLst>
                <a:ext uri="{FF2B5EF4-FFF2-40B4-BE49-F238E27FC236}">
                  <a16:creationId xmlns:a16="http://schemas.microsoft.com/office/drawing/2014/main" id="{A693D3E7-128C-3386-816A-64D54CCCED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83" y="2770632"/>
              <a:ext cx="3507111" cy="1556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F777FCF-2EDA-2708-4175-FF46F5CFB39D}"/>
                </a:ext>
              </a:extLst>
            </p:cNvPr>
            <p:cNvSpPr txBox="1"/>
            <p:nvPr/>
          </p:nvSpPr>
          <p:spPr>
            <a:xfrm>
              <a:off x="2153920" y="4317236"/>
              <a:ext cx="1430974" cy="246221"/>
            </a:xfrm>
            <a:prstGeom prst="rect">
              <a:avLst/>
            </a:prstGeom>
            <a:noFill/>
          </p:spPr>
          <p:txBody>
            <a:bodyPr wrap="square" rtlCol="0">
              <a:spAutoFit/>
            </a:bodyPr>
            <a:lstStyle/>
            <a:p>
              <a:r>
                <a:rPr lang="en-US" sz="1000" i="1" dirty="0"/>
                <a:t>From Wikipedia, SVD</a:t>
              </a:r>
            </a:p>
          </p:txBody>
        </p:sp>
      </p:grpSp>
      <p:sp>
        <p:nvSpPr>
          <p:cNvPr id="17" name="TextBox 16">
            <a:extLst>
              <a:ext uri="{FF2B5EF4-FFF2-40B4-BE49-F238E27FC236}">
                <a16:creationId xmlns:a16="http://schemas.microsoft.com/office/drawing/2014/main" id="{79F85A75-6AC5-35CA-87C6-CFEC33FDDBA0}"/>
              </a:ext>
            </a:extLst>
          </p:cNvPr>
          <p:cNvSpPr txBox="1"/>
          <p:nvPr/>
        </p:nvSpPr>
        <p:spPr>
          <a:xfrm>
            <a:off x="6326182" y="6140000"/>
            <a:ext cx="4300012" cy="276999"/>
          </a:xfrm>
          <a:prstGeom prst="rect">
            <a:avLst/>
          </a:prstGeom>
          <a:noFill/>
        </p:spPr>
        <p:txBody>
          <a:bodyPr wrap="square" rtlCol="0">
            <a:spAutoFit/>
          </a:bodyPr>
          <a:lstStyle/>
          <a:p>
            <a:pPr algn="ctr"/>
            <a:r>
              <a:rPr lang="en-US" sz="1200" dirty="0"/>
              <a:t>Original (top) and </a:t>
            </a:r>
            <a:r>
              <a:rPr lang="en-US" sz="1200" b="1" dirty="0"/>
              <a:t>SVD</a:t>
            </a:r>
            <a:r>
              <a:rPr lang="en-US" sz="1200" dirty="0"/>
              <a:t>-reconstructed (bottom) realizations</a:t>
            </a:r>
          </a:p>
        </p:txBody>
      </p:sp>
      <p:sp>
        <p:nvSpPr>
          <p:cNvPr id="18" name="TextBox 17">
            <a:extLst>
              <a:ext uri="{FF2B5EF4-FFF2-40B4-BE49-F238E27FC236}">
                <a16:creationId xmlns:a16="http://schemas.microsoft.com/office/drawing/2014/main" id="{BF226CB6-EF71-EC79-3966-4B286AC67934}"/>
              </a:ext>
            </a:extLst>
          </p:cNvPr>
          <p:cNvSpPr txBox="1"/>
          <p:nvPr/>
        </p:nvSpPr>
        <p:spPr>
          <a:xfrm>
            <a:off x="7648051" y="3673242"/>
            <a:ext cx="4300012" cy="276999"/>
          </a:xfrm>
          <a:prstGeom prst="rect">
            <a:avLst/>
          </a:prstGeom>
          <a:noFill/>
        </p:spPr>
        <p:txBody>
          <a:bodyPr wrap="square" rtlCol="0">
            <a:spAutoFit/>
          </a:bodyPr>
          <a:lstStyle/>
          <a:p>
            <a:pPr algn="ctr"/>
            <a:r>
              <a:rPr lang="en-US" sz="1200" dirty="0"/>
              <a:t>First 36 SVD basis</a:t>
            </a:r>
          </a:p>
        </p:txBody>
      </p:sp>
    </p:spTree>
    <p:extLst>
      <p:ext uri="{BB962C8B-B14F-4D97-AF65-F5344CB8AC3E}">
        <p14:creationId xmlns:p14="http://schemas.microsoft.com/office/powerpoint/2010/main" val="655781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C8D5FA-98BD-3D44-AB83-0389A33643F2}"/>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PCA</a:t>
            </a:r>
            <a:endParaRPr lang="en-US" u="sng" dirty="0"/>
          </a:p>
        </p:txBody>
      </p:sp>
      <p:pic>
        <p:nvPicPr>
          <p:cNvPr id="9228" name="Picture 12">
            <a:extLst>
              <a:ext uri="{FF2B5EF4-FFF2-40B4-BE49-F238E27FC236}">
                <a16:creationId xmlns:a16="http://schemas.microsoft.com/office/drawing/2014/main" id="{777611A9-034A-64EA-9E60-F6846B6D6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324" y="1827367"/>
            <a:ext cx="2556418" cy="1841151"/>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a:extLst>
              <a:ext uri="{FF2B5EF4-FFF2-40B4-BE49-F238E27FC236}">
                <a16:creationId xmlns:a16="http://schemas.microsoft.com/office/drawing/2014/main" id="{8277FA28-F5FF-4CB5-D834-233EDAC405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5664"/>
          <a:stretch/>
        </p:blipFill>
        <p:spPr bwMode="auto">
          <a:xfrm>
            <a:off x="4867324" y="3897824"/>
            <a:ext cx="6996663" cy="22625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able&#10;&#10;Description automatically generated">
            <a:extLst>
              <a:ext uri="{FF2B5EF4-FFF2-40B4-BE49-F238E27FC236}">
                <a16:creationId xmlns:a16="http://schemas.microsoft.com/office/drawing/2014/main" id="{80EDFD5C-45BE-D6F5-465C-5171CA4EF4B4}"/>
              </a:ext>
            </a:extLst>
          </p:cNvPr>
          <p:cNvPicPr>
            <a:picLocks noChangeAspect="1"/>
          </p:cNvPicPr>
          <p:nvPr/>
        </p:nvPicPr>
        <p:blipFill>
          <a:blip r:embed="rId5"/>
          <a:stretch>
            <a:fillRect/>
          </a:stretch>
        </p:blipFill>
        <p:spPr>
          <a:xfrm>
            <a:off x="7511062" y="391918"/>
            <a:ext cx="4352925" cy="3276600"/>
          </a:xfrm>
          <a:prstGeom prst="rect">
            <a:avLst/>
          </a:prstGeom>
        </p:spPr>
      </p:pic>
      <p:sp>
        <p:nvSpPr>
          <p:cNvPr id="11" name="TextBox 10">
            <a:extLst>
              <a:ext uri="{FF2B5EF4-FFF2-40B4-BE49-F238E27FC236}">
                <a16:creationId xmlns:a16="http://schemas.microsoft.com/office/drawing/2014/main" id="{23798981-B93A-818A-44FF-9FE73BB25C13}"/>
              </a:ext>
            </a:extLst>
          </p:cNvPr>
          <p:cNvSpPr txBox="1"/>
          <p:nvPr/>
        </p:nvSpPr>
        <p:spPr>
          <a:xfrm flipH="1">
            <a:off x="11794232" y="6515874"/>
            <a:ext cx="397767" cy="338554"/>
          </a:xfrm>
          <a:prstGeom prst="rect">
            <a:avLst/>
          </a:prstGeom>
          <a:noFill/>
        </p:spPr>
        <p:txBody>
          <a:bodyPr wrap="square" rtlCol="0">
            <a:spAutoFit/>
          </a:bodyPr>
          <a:lstStyle/>
          <a:p>
            <a:pPr algn="ctr"/>
            <a:r>
              <a:rPr lang="en-US" sz="1600" dirty="0"/>
              <a:t>11</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016F33D6-F862-9847-200C-49DC6E97F7CA}"/>
                  </a:ext>
                </a:extLst>
              </p:cNvPr>
              <p:cNvSpPr/>
              <p:nvPr/>
            </p:nvSpPr>
            <p:spPr>
              <a:xfrm>
                <a:off x="736599" y="2208602"/>
                <a:ext cx="3944340" cy="320914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One of the most classical dimensionality reduction techniques.</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Eigenvectors of the </a:t>
                </a:r>
                <a:r>
                  <a:rPr lang="en-US" sz="1600" b="1" dirty="0">
                    <a:solidFill>
                      <a:srgbClr val="000000"/>
                    </a:solidFill>
                  </a:rPr>
                  <a:t>covariance</a:t>
                </a:r>
                <a:r>
                  <a:rPr lang="en-US" sz="1600" dirty="0">
                    <a:solidFill>
                      <a:srgbClr val="000000"/>
                    </a:solidFill>
                  </a:rPr>
                  <a:t> matrix.</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b="1" dirty="0">
                    <a:solidFill>
                      <a:srgbClr val="000000"/>
                    </a:solidFill>
                  </a:rPr>
                  <a:t>Maximize</a:t>
                </a:r>
                <a:r>
                  <a:rPr lang="en-US" sz="1600" dirty="0">
                    <a:solidFill>
                      <a:srgbClr val="000000"/>
                    </a:solidFill>
                  </a:rPr>
                  <a:t> </a:t>
                </a:r>
                <a:r>
                  <a:rPr lang="en-US" sz="1600" b="1" dirty="0">
                    <a:solidFill>
                      <a:srgbClr val="000000"/>
                    </a:solidFill>
                  </a:rPr>
                  <a:t>variance</a:t>
                </a:r>
                <a:r>
                  <a:rPr lang="en-US" sz="1600" dirty="0">
                    <a:solidFill>
                      <a:srgbClr val="000000"/>
                    </a:solidFill>
                  </a:rPr>
                  <a:t> </a:t>
                </a:r>
                <a:r>
                  <a:rPr lang="en-US" sz="1600" b="1" dirty="0">
                    <a:solidFill>
                      <a:srgbClr val="000000"/>
                    </a:solidFill>
                  </a:rPr>
                  <a:t>explained</a:t>
                </a:r>
                <a:r>
                  <a:rPr lang="en-US" sz="1600" dirty="0">
                    <a:solidFill>
                      <a:srgbClr val="000000"/>
                    </a:solidFill>
                  </a:rPr>
                  <a:t> in each eigendirection.</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argmax</m:t>
                          </m:r>
                        </m:fName>
                        <m:e>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sSup>
                                <m:sSupPr>
                                  <m:ctrlPr>
                                    <a:rPr lang="en-US" sz="1600" b="0" i="1" dirty="0" smtClean="0">
                                      <a:solidFill>
                                        <a:schemeClr val="accent1"/>
                                      </a:solidFill>
                                      <a:latin typeface="Cambria Math" panose="02040503050406030204" pitchFamily="18" charset="0"/>
                                    </a:rPr>
                                  </m:ctrlPr>
                                </m:sSupPr>
                                <m:e>
                                  <m:acc>
                                    <m:accPr>
                                      <m:chr m:val="̂"/>
                                      <m:ctrlPr>
                                        <a:rPr lang="en-US" b="0" i="1" smtClean="0">
                                          <a:solidFill>
                                            <a:schemeClr val="accent1"/>
                                          </a:solidFill>
                                          <a:latin typeface="Cambria Math" panose="02040503050406030204" pitchFamily="18" charset="0"/>
                                        </a:rPr>
                                      </m:ctrlPr>
                                    </m:accPr>
                                    <m:e>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𝐵</m:t>
                                          </m:r>
                                        </m:e>
                                        <m:sub>
                                          <m:r>
                                            <a:rPr lang="en-US" b="0" i="1" smtClean="0">
                                              <a:solidFill>
                                                <a:schemeClr val="accent1"/>
                                              </a:solidFill>
                                              <a:latin typeface="Cambria Math" panose="02040503050406030204" pitchFamily="18" charset="0"/>
                                            </a:rPr>
                                            <m:t>𝑘</m:t>
                                          </m:r>
                                        </m:sub>
                                      </m:sSub>
                                    </m:e>
                                  </m:acc>
                                </m:e>
                                <m:sup>
                                  <m:r>
                                    <a:rPr lang="en-US" sz="1600" b="0" i="1" dirty="0" smtClean="0">
                                      <a:solidFill>
                                        <a:schemeClr val="accent1"/>
                                      </a:solidFill>
                                      <a:latin typeface="Cambria Math" panose="02040503050406030204" pitchFamily="18" charset="0"/>
                                    </a:rPr>
                                    <m:t>𝑇</m:t>
                                  </m:r>
                                </m:sup>
                              </m:sSup>
                              <m:acc>
                                <m:accPr>
                                  <m:chr m:val="̂"/>
                                  <m:ctrlPr>
                                    <a:rPr lang="en-US" sz="1600" b="0" i="1" dirty="0" smtClean="0">
                                      <a:solidFill>
                                        <a:schemeClr val="accent1"/>
                                      </a:solidFill>
                                      <a:latin typeface="Cambria Math" panose="02040503050406030204" pitchFamily="18" charset="0"/>
                                    </a:rPr>
                                  </m:ctrlPr>
                                </m:accPr>
                                <m:e>
                                  <m:sSub>
                                    <m:sSubPr>
                                      <m:ctrlPr>
                                        <a:rPr lang="en-US" sz="1600" b="0" i="1" dirty="0" smtClean="0">
                                          <a:solidFill>
                                            <a:schemeClr val="accent1"/>
                                          </a:solidFill>
                                          <a:latin typeface="Cambria Math" panose="02040503050406030204" pitchFamily="18" charset="0"/>
                                        </a:rPr>
                                      </m:ctrlPr>
                                    </m:sSubPr>
                                    <m:e>
                                      <m:r>
                                        <a:rPr lang="en-US" sz="1600" b="0" i="1" dirty="0" smtClean="0">
                                          <a:solidFill>
                                            <a:schemeClr val="accent1"/>
                                          </a:solidFill>
                                          <a:latin typeface="Cambria Math" panose="02040503050406030204" pitchFamily="18" charset="0"/>
                                        </a:rPr>
                                        <m:t>𝐵</m:t>
                                      </m:r>
                                    </m:e>
                                    <m:sub>
                                      <m:r>
                                        <a:rPr lang="en-US" sz="1600" b="0" i="1" dirty="0" smtClean="0">
                                          <a:solidFill>
                                            <a:schemeClr val="accent1"/>
                                          </a:solidFill>
                                          <a:latin typeface="Cambria Math" panose="02040503050406030204" pitchFamily="18" charset="0"/>
                                        </a:rPr>
                                        <m:t>𝑘</m:t>
                                      </m:r>
                                    </m:sub>
                                  </m:sSub>
                                </m:e>
                              </m:acc>
                              <m:sSub>
                                <m:sSubPr>
                                  <m:ctrlPr>
                                    <a:rPr lang="en-US" sz="1600" b="0" i="1" dirty="0" smtClean="0">
                                      <a:solidFill>
                                        <a:srgbClr val="000000"/>
                                      </a:solidFill>
                                      <a:latin typeface="Cambria Math" panose="02040503050406030204" pitchFamily="18" charset="0"/>
                                    </a:rPr>
                                  </m:ctrlPr>
                                </m:sSubPr>
                                <m:e>
                                  <m:r>
                                    <a:rPr lang="en-US" sz="1600" b="0" i="1" dirty="0" smtClean="0">
                                      <a:solidFill>
                                        <a:srgbClr val="000000"/>
                                      </a:solidFill>
                                      <a:latin typeface="Cambria Math" panose="02040503050406030204" pitchFamily="18" charset="0"/>
                                    </a:rPr>
                                    <m:t>𝑢</m:t>
                                  </m:r>
                                </m:e>
                                <m:sub>
                                  <m:r>
                                    <a:rPr lang="en-US" sz="1600" b="0" i="1" dirty="0" smtClean="0">
                                      <a:solidFill>
                                        <a:srgbClr val="000000"/>
                                      </a:solidFill>
                                      <a:latin typeface="Cambria Math" panose="02040503050406030204" pitchFamily="18" charset="0"/>
                                    </a:rPr>
                                    <m:t>𝑘</m:t>
                                  </m:r>
                                </m:sub>
                              </m:sSub>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𝑢</m:t>
                                  </m:r>
                                </m:e>
                                <m:sub>
                                  <m:r>
                                    <a:rPr lang="en-US" b="0" i="1" smtClean="0">
                                      <a:latin typeface="Cambria Math" panose="02040503050406030204" pitchFamily="18" charset="0"/>
                                    </a:rPr>
                                    <m:t>𝑘</m:t>
                                  </m:r>
                                </m:sub>
                                <m:sup>
                                  <m:r>
                                    <a:rPr lang="en-US" b="0" i="1" smtClean="0">
                                      <a:latin typeface="Cambria Math" panose="02040503050406030204" pitchFamily="18" charset="0"/>
                                    </a:rPr>
                                    <m:t>𝑇</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𝑘</m:t>
                                  </m:r>
                                </m:sub>
                              </m:sSub>
                            </m:den>
                          </m:f>
                        </m:e>
                      </m:func>
                    </m:oMath>
                  </m:oMathPara>
                </a14:m>
                <a:endParaRPr lang="en-US" dirty="0"/>
              </a:p>
              <a:p>
                <a:r>
                  <a:rPr lang="en-US" sz="1200" dirty="0"/>
                  <a:t>        Where </a:t>
                </a:r>
                <a14:m>
                  <m:oMath xmlns:m="http://schemas.openxmlformats.org/officeDocument/2006/math">
                    <m:sSubSup>
                      <m:sSubSupPr>
                        <m:ctrlPr>
                          <a:rPr lang="en-US" sz="1200" b="0" i="1" smtClean="0">
                            <a:latin typeface="Cambria Math" panose="02040503050406030204" pitchFamily="18" charset="0"/>
                          </a:rPr>
                        </m:ctrlPr>
                      </m:sSubSupPr>
                      <m:e>
                        <m:r>
                          <a:rPr lang="en-US" sz="1200" b="0" i="1" smtClean="0">
                            <a:latin typeface="Cambria Math" panose="02040503050406030204" pitchFamily="18" charset="0"/>
                          </a:rPr>
                          <m:t>𝐵</m:t>
                        </m:r>
                      </m:e>
                      <m:sub>
                        <m:r>
                          <a:rPr lang="en-US" sz="1200" b="0" i="1" smtClean="0">
                            <a:latin typeface="Cambria Math" panose="02040503050406030204" pitchFamily="18" charset="0"/>
                          </a:rPr>
                          <m:t>𝑘</m:t>
                        </m:r>
                      </m:sub>
                      <m:sup>
                        <m:r>
                          <a:rPr lang="en-US" sz="1200" b="0" i="1" smtClean="0">
                            <a:latin typeface="Cambria Math" panose="02040503050406030204" pitchFamily="18" charset="0"/>
                          </a:rPr>
                          <m:t>𝑇</m:t>
                        </m:r>
                      </m:sup>
                    </m:sSubSup>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𝐵</m:t>
                        </m:r>
                      </m:e>
                      <m:sub>
                        <m:r>
                          <a:rPr lang="en-US" sz="1200" b="0" i="1" smtClean="0">
                            <a:latin typeface="Cambria Math" panose="02040503050406030204" pitchFamily="18" charset="0"/>
                          </a:rPr>
                          <m:t>𝑘</m:t>
                        </m:r>
                      </m:sub>
                    </m:sSub>
                  </m:oMath>
                </a14:m>
                <a:r>
                  <a:rPr lang="en-US" sz="1200" dirty="0"/>
                  <a:t> is the normalized covariance matrix</a:t>
                </a:r>
              </a:p>
              <a:p>
                <a:pPr marL="285750" indent="-285750">
                  <a:buFont typeface="Arial" panose="020B0604020202020204" pitchFamily="34" charset="0"/>
                  <a:buChar char="•"/>
                </a:pPr>
                <a:endParaRPr lang="en-US" dirty="0"/>
              </a:p>
            </p:txBody>
          </p:sp>
        </mc:Choice>
        <mc:Fallback xmlns="">
          <p:sp>
            <p:nvSpPr>
              <p:cNvPr id="12" name="Rectangle 11">
                <a:extLst>
                  <a:ext uri="{FF2B5EF4-FFF2-40B4-BE49-F238E27FC236}">
                    <a16:creationId xmlns:a16="http://schemas.microsoft.com/office/drawing/2014/main" id="{016F33D6-F862-9847-200C-49DC6E97F7CA}"/>
                  </a:ext>
                </a:extLst>
              </p:cNvPr>
              <p:cNvSpPr>
                <a:spLocks noRot="1" noChangeAspect="1" noMove="1" noResize="1" noEditPoints="1" noAdjustHandles="1" noChangeArrowheads="1" noChangeShapeType="1" noTextEdit="1"/>
              </p:cNvSpPr>
              <p:nvPr/>
            </p:nvSpPr>
            <p:spPr>
              <a:xfrm>
                <a:off x="736599" y="2208602"/>
                <a:ext cx="3944340" cy="3209148"/>
              </a:xfrm>
              <a:prstGeom prst="rect">
                <a:avLst/>
              </a:prstGeom>
              <a:blipFill>
                <a:blip r:embed="rId6"/>
                <a:stretch>
                  <a:fillRect l="-618" t="-569"/>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ED567E11-2DE6-1F66-97C1-7C02F8AB7DFD}"/>
              </a:ext>
            </a:extLst>
          </p:cNvPr>
          <p:cNvSpPr txBox="1"/>
          <p:nvPr/>
        </p:nvSpPr>
        <p:spPr>
          <a:xfrm>
            <a:off x="7537518" y="3620825"/>
            <a:ext cx="4300012" cy="276999"/>
          </a:xfrm>
          <a:prstGeom prst="rect">
            <a:avLst/>
          </a:prstGeom>
          <a:noFill/>
        </p:spPr>
        <p:txBody>
          <a:bodyPr wrap="square" rtlCol="0">
            <a:spAutoFit/>
          </a:bodyPr>
          <a:lstStyle/>
          <a:p>
            <a:pPr algn="ctr"/>
            <a:r>
              <a:rPr lang="en-US" sz="1200" dirty="0"/>
              <a:t>First 36 PCA basis</a:t>
            </a:r>
          </a:p>
        </p:txBody>
      </p:sp>
      <p:sp>
        <p:nvSpPr>
          <p:cNvPr id="14" name="TextBox 13">
            <a:extLst>
              <a:ext uri="{FF2B5EF4-FFF2-40B4-BE49-F238E27FC236}">
                <a16:creationId xmlns:a16="http://schemas.microsoft.com/office/drawing/2014/main" id="{87A09896-677E-6B55-31C7-B48964D130A3}"/>
              </a:ext>
            </a:extLst>
          </p:cNvPr>
          <p:cNvSpPr txBox="1"/>
          <p:nvPr/>
        </p:nvSpPr>
        <p:spPr>
          <a:xfrm>
            <a:off x="4977858" y="867598"/>
            <a:ext cx="2556418" cy="1138773"/>
          </a:xfrm>
          <a:prstGeom prst="rect">
            <a:avLst/>
          </a:prstGeom>
          <a:noFill/>
        </p:spPr>
        <p:txBody>
          <a:bodyPr wrap="square" rtlCol="0">
            <a:spAutoFit/>
          </a:bodyPr>
          <a:lstStyle/>
          <a:p>
            <a:pPr algn="ctr"/>
            <a:r>
              <a:rPr lang="en-US" dirty="0"/>
              <a:t>80 PC’s retained</a:t>
            </a:r>
          </a:p>
          <a:p>
            <a:pPr algn="ctr"/>
            <a:r>
              <a:rPr lang="en-US" sz="1600" dirty="0"/>
              <a:t>MSE=0.010</a:t>
            </a:r>
          </a:p>
          <a:p>
            <a:pPr algn="ctr"/>
            <a:r>
              <a:rPr lang="en-US" sz="1600" dirty="0"/>
              <a:t>SSIM=0.873</a:t>
            </a:r>
          </a:p>
          <a:p>
            <a:pPr algn="ctr"/>
            <a:endParaRPr lang="en-US" dirty="0"/>
          </a:p>
        </p:txBody>
      </p:sp>
      <p:sp>
        <p:nvSpPr>
          <p:cNvPr id="17" name="TextBox 16">
            <a:extLst>
              <a:ext uri="{FF2B5EF4-FFF2-40B4-BE49-F238E27FC236}">
                <a16:creationId xmlns:a16="http://schemas.microsoft.com/office/drawing/2014/main" id="{5E6CA5C4-2530-777C-BA86-7020053915CF}"/>
              </a:ext>
            </a:extLst>
          </p:cNvPr>
          <p:cNvSpPr txBox="1"/>
          <p:nvPr/>
        </p:nvSpPr>
        <p:spPr>
          <a:xfrm>
            <a:off x="6326182" y="6140000"/>
            <a:ext cx="4300012" cy="276999"/>
          </a:xfrm>
          <a:prstGeom prst="rect">
            <a:avLst/>
          </a:prstGeom>
          <a:noFill/>
        </p:spPr>
        <p:txBody>
          <a:bodyPr wrap="square" rtlCol="0">
            <a:spAutoFit/>
          </a:bodyPr>
          <a:lstStyle/>
          <a:p>
            <a:pPr algn="ctr"/>
            <a:r>
              <a:rPr lang="en-US" sz="1200" dirty="0"/>
              <a:t>Original (top) and </a:t>
            </a:r>
            <a:r>
              <a:rPr lang="en-US" sz="1200" b="1" dirty="0"/>
              <a:t>PCA</a:t>
            </a:r>
            <a:r>
              <a:rPr lang="en-US" sz="1200" dirty="0"/>
              <a:t>-reconstructed (bottom) realizations</a:t>
            </a:r>
          </a:p>
        </p:txBody>
      </p:sp>
    </p:spTree>
    <p:extLst>
      <p:ext uri="{BB962C8B-B14F-4D97-AF65-F5344CB8AC3E}">
        <p14:creationId xmlns:p14="http://schemas.microsoft.com/office/powerpoint/2010/main" val="797166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C8D5FA-98BD-3D44-AB83-0389A33643F2}"/>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Dictionary Learning</a:t>
            </a:r>
            <a:endParaRPr lang="en-US" u="sng" dirty="0"/>
          </a:p>
        </p:txBody>
      </p:sp>
      <p:sp>
        <p:nvSpPr>
          <p:cNvPr id="10" name="TextBox 9">
            <a:extLst>
              <a:ext uri="{FF2B5EF4-FFF2-40B4-BE49-F238E27FC236}">
                <a16:creationId xmlns:a16="http://schemas.microsoft.com/office/drawing/2014/main" id="{798CE1C0-DC56-B9FA-BD8B-9747D4DD820F}"/>
              </a:ext>
            </a:extLst>
          </p:cNvPr>
          <p:cNvSpPr txBox="1"/>
          <p:nvPr/>
        </p:nvSpPr>
        <p:spPr>
          <a:xfrm>
            <a:off x="5102804" y="2611653"/>
            <a:ext cx="2285274" cy="1138773"/>
          </a:xfrm>
          <a:prstGeom prst="rect">
            <a:avLst/>
          </a:prstGeom>
          <a:noFill/>
        </p:spPr>
        <p:txBody>
          <a:bodyPr wrap="square" rtlCol="0">
            <a:spAutoFit/>
          </a:bodyPr>
          <a:lstStyle/>
          <a:p>
            <a:pPr algn="ctr"/>
            <a:r>
              <a:rPr lang="en-US" dirty="0"/>
              <a:t>120-atom dictionary</a:t>
            </a:r>
          </a:p>
          <a:p>
            <a:pPr algn="ctr"/>
            <a:r>
              <a:rPr lang="en-US" sz="1600" dirty="0"/>
              <a:t>MSE=0.005 </a:t>
            </a:r>
          </a:p>
          <a:p>
            <a:pPr algn="ctr"/>
            <a:r>
              <a:rPr lang="en-US" sz="1600" dirty="0"/>
              <a:t>SSIM=0.934</a:t>
            </a:r>
          </a:p>
          <a:p>
            <a:endParaRPr lang="en-US" dirty="0"/>
          </a:p>
        </p:txBody>
      </p:sp>
      <p:pic>
        <p:nvPicPr>
          <p:cNvPr id="8202" name="Picture 10">
            <a:extLst>
              <a:ext uri="{FF2B5EF4-FFF2-40B4-BE49-F238E27FC236}">
                <a16:creationId xmlns:a16="http://schemas.microsoft.com/office/drawing/2014/main" id="{47B1864C-5EF3-9766-CFBD-8B60985D1C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94"/>
          <a:stretch/>
        </p:blipFill>
        <p:spPr bwMode="auto">
          <a:xfrm>
            <a:off x="7517574" y="306256"/>
            <a:ext cx="4443227" cy="3348963"/>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a:extLst>
              <a:ext uri="{FF2B5EF4-FFF2-40B4-BE49-F238E27FC236}">
                <a16:creationId xmlns:a16="http://schemas.microsoft.com/office/drawing/2014/main" id="{755D9BF9-2E6D-A4DB-3B22-778B2F490D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366" r="35625"/>
          <a:stretch/>
        </p:blipFill>
        <p:spPr bwMode="auto">
          <a:xfrm>
            <a:off x="5118627" y="3907526"/>
            <a:ext cx="7075292" cy="226250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762126C-BB36-633C-2563-30F56D955BEF}"/>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12</a:t>
            </a:r>
          </a:p>
        </p:txBody>
      </p:sp>
      <p:grpSp>
        <p:nvGrpSpPr>
          <p:cNvPr id="7" name="Group 6">
            <a:extLst>
              <a:ext uri="{FF2B5EF4-FFF2-40B4-BE49-F238E27FC236}">
                <a16:creationId xmlns:a16="http://schemas.microsoft.com/office/drawing/2014/main" id="{70086D14-CE25-C400-BC31-1E6899DF3D8E}"/>
              </a:ext>
            </a:extLst>
          </p:cNvPr>
          <p:cNvGrpSpPr/>
          <p:nvPr/>
        </p:nvGrpSpPr>
        <p:grpSpPr>
          <a:xfrm>
            <a:off x="742301" y="2149989"/>
            <a:ext cx="4211063" cy="4139190"/>
            <a:chOff x="742301" y="2149989"/>
            <a:chExt cx="4211063" cy="4139190"/>
          </a:xfrm>
        </p:grpSpPr>
        <p:grpSp>
          <p:nvGrpSpPr>
            <p:cNvPr id="6" name="Group 5">
              <a:extLst>
                <a:ext uri="{FF2B5EF4-FFF2-40B4-BE49-F238E27FC236}">
                  <a16:creationId xmlns:a16="http://schemas.microsoft.com/office/drawing/2014/main" id="{EF14C669-2007-0BB3-04B5-715B53171D0A}"/>
                </a:ext>
              </a:extLst>
            </p:cNvPr>
            <p:cNvGrpSpPr/>
            <p:nvPr/>
          </p:nvGrpSpPr>
          <p:grpSpPr>
            <a:xfrm>
              <a:off x="907564" y="4212092"/>
              <a:ext cx="3551937" cy="2077087"/>
              <a:chOff x="586993" y="1906280"/>
              <a:chExt cx="3551937" cy="2077087"/>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C78D054-0442-6ECE-313E-1010D78D501A}"/>
                      </a:ext>
                    </a:extLst>
                  </p:cNvPr>
                  <p:cNvSpPr/>
                  <p:nvPr/>
                </p:nvSpPr>
                <p:spPr>
                  <a:xfrm>
                    <a:off x="586993" y="1906280"/>
                    <a:ext cx="3551937" cy="7025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1400" b="0" i="1" smtClean="0">
                                  <a:latin typeface="Cambria Math" panose="02040503050406030204" pitchFamily="18" charset="0"/>
                                </a:rPr>
                              </m:ctrlPr>
                            </m:dPr>
                            <m:e>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𝑈</m:t>
                                  </m:r>
                                </m:e>
                                <m:sup>
                                  <m:r>
                                    <a:rPr lang="en-US" sz="1400" b="0" i="1" smtClean="0">
                                      <a:latin typeface="Cambria Math" panose="02040503050406030204" pitchFamily="18" charset="0"/>
                                    </a:rPr>
                                    <m:t>∗</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𝑉</m:t>
                                  </m:r>
                                </m:e>
                                <m:sup>
                                  <m:r>
                                    <a:rPr lang="en-US" sz="1400" b="0" i="1" smtClean="0">
                                      <a:latin typeface="Cambria Math" panose="02040503050406030204" pitchFamily="18" charset="0"/>
                                    </a:rPr>
                                    <m:t>∗</m:t>
                                  </m:r>
                                </m:sup>
                              </m:sSup>
                            </m:e>
                          </m:d>
                          <m:r>
                            <a:rPr lang="en-US" sz="1400" b="0" i="1" smtClean="0">
                              <a:latin typeface="Cambria Math" panose="02040503050406030204" pitchFamily="18" charset="0"/>
                            </a:rPr>
                            <m:t>=</m:t>
                          </m:r>
                          <m:func>
                            <m:funcPr>
                              <m:ctrlPr>
                                <a:rPr lang="en-US" sz="1400" b="0" i="1" smtClean="0">
                                  <a:latin typeface="Cambria Math" panose="02040503050406030204" pitchFamily="18" charset="0"/>
                                </a:rPr>
                              </m:ctrlPr>
                            </m:funcPr>
                            <m:fName>
                              <m:limLow>
                                <m:limLowPr>
                                  <m:ctrlPr>
                                    <a:rPr lang="en-US" sz="1400" b="0" i="1" smtClean="0">
                                      <a:latin typeface="Cambria Math" panose="02040503050406030204" pitchFamily="18" charset="0"/>
                                    </a:rPr>
                                  </m:ctrlPr>
                                </m:limLowPr>
                                <m:e>
                                  <m:r>
                                    <m:rPr>
                                      <m:sty m:val="p"/>
                                    </m:rPr>
                                    <a:rPr lang="en-US" sz="1400" b="0" i="0" smtClean="0">
                                      <a:latin typeface="Cambria Math" panose="02040503050406030204" pitchFamily="18" charset="0"/>
                                    </a:rPr>
                                    <m:t>min</m:t>
                                  </m:r>
                                </m:e>
                                <m:lim>
                                  <m:r>
                                    <a:rPr lang="en-US" sz="1400" b="0" i="1" smtClean="0">
                                      <a:latin typeface="Cambria Math" panose="02040503050406030204" pitchFamily="18" charset="0"/>
                                    </a:rPr>
                                    <m:t>𝐷</m:t>
                                  </m:r>
                                  <m:r>
                                    <a:rPr lang="en-US" sz="1400" b="0" i="1" smtClean="0">
                                      <a:latin typeface="Cambria Math" panose="02040503050406030204" pitchFamily="18" charset="0"/>
                                    </a:rPr>
                                    <m:t>∈</m:t>
                                  </m:r>
                                  <m:r>
                                    <a:rPr lang="en-US" sz="1400" b="0" i="1" smtClean="0">
                                      <a:latin typeface="Cambria Math" panose="02040503050406030204" pitchFamily="18" charset="0"/>
                                    </a:rPr>
                                    <m:t>𝐶</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ℝ</m:t>
                                      </m:r>
                                    </m:e>
                                    <m:sup>
                                      <m:r>
                                        <a:rPr lang="en-US" sz="1400" b="0" i="1" smtClean="0">
                                          <a:latin typeface="Cambria Math" panose="02040503050406030204" pitchFamily="18" charset="0"/>
                                        </a:rPr>
                                        <m:t>𝑛</m:t>
                                      </m:r>
                                    </m:sup>
                                  </m:sSup>
                                </m:lim>
                              </m:limLow>
                            </m:fName>
                            <m:e>
                              <m:nary>
                                <m:naryPr>
                                  <m:chr m:val="∑"/>
                                  <m:ctrlPr>
                                    <a:rPr lang="en-US" sz="1400" b="0" i="1" smtClean="0">
                                      <a:latin typeface="Cambria Math" panose="02040503050406030204" pitchFamily="18" charset="0"/>
                                    </a:rPr>
                                  </m:ctrlPr>
                                </m:naryPr>
                                <m:sub>
                                  <m: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𝑘</m:t>
                                  </m:r>
                                </m:sup>
                                <m:e>
                                  <m:sSubSup>
                                    <m:sSubSupPr>
                                      <m:ctrlPr>
                                        <a:rPr lang="en-US" sz="1400" b="0" i="1" smtClean="0">
                                          <a:latin typeface="Cambria Math" panose="02040503050406030204" pitchFamily="18" charset="0"/>
                                        </a:rPr>
                                      </m:ctrlPr>
                                    </m:sSubSupPr>
                                    <m:e>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r>
                                            <a:rPr lang="en-US" sz="1400" b="1" i="1" smtClean="0">
                                              <a:solidFill>
                                                <a:schemeClr val="accent1"/>
                                              </a:solidFill>
                                              <a:latin typeface="Cambria Math" panose="02040503050406030204" pitchFamily="18" charset="0"/>
                                            </a:rPr>
                                            <m:t>𝑫</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𝑖</m:t>
                                              </m:r>
                                            </m:sub>
                                          </m:sSub>
                                        </m:e>
                                      </m:d>
                                    </m:e>
                                    <m:sub>
                                      <m:r>
                                        <a:rPr lang="en-US" sz="1400" b="0" i="1" smtClean="0">
                                          <a:latin typeface="Cambria Math" panose="02040503050406030204" pitchFamily="18" charset="0"/>
                                        </a:rPr>
                                        <m:t>2</m:t>
                                      </m:r>
                                    </m:sub>
                                    <m:sup>
                                      <m:r>
                                        <a:rPr lang="en-US" sz="1400" b="0" i="1" smtClean="0">
                                          <a:latin typeface="Cambria Math" panose="02040503050406030204" pitchFamily="18" charset="0"/>
                                        </a:rPr>
                                        <m:t>2</m:t>
                                      </m:r>
                                    </m:sup>
                                  </m:sSubSup>
                                  <m:r>
                                    <a:rPr lang="en-US" sz="1400" b="0" i="1" smtClean="0">
                                      <a:latin typeface="Cambria Math" panose="02040503050406030204" pitchFamily="18" charset="0"/>
                                    </a:rPr>
                                    <m:t>+</m:t>
                                  </m:r>
                                  <m:r>
                                    <a:rPr lang="en-US" sz="1400" b="0" i="1" smtClean="0">
                                      <a:latin typeface="Cambria Math" panose="02040503050406030204" pitchFamily="18" charset="0"/>
                                    </a:rPr>
                                    <m:t>𝜆</m:t>
                                  </m:r>
                                  <m:sSub>
                                    <m:sSubPr>
                                      <m:ctrlPr>
                                        <a:rPr lang="en-US" sz="1400" b="0" i="1" smtClean="0">
                                          <a:latin typeface="Cambria Math" panose="02040503050406030204" pitchFamily="18" charset="0"/>
                                        </a:rPr>
                                      </m:ctrlPr>
                                    </m:sSubPr>
                                    <m:e>
                                      <m:d>
                                        <m:dPr>
                                          <m:begChr m:val="‖"/>
                                          <m:endChr m:val="‖"/>
                                          <m:ctrlPr>
                                            <a:rPr lang="en-US" sz="1400" b="0" i="1" smtClean="0">
                                              <a:latin typeface="Cambria Math" panose="02040503050406030204" pitchFamily="18" charset="0"/>
                                            </a:rPr>
                                          </m:ctrlPr>
                                        </m:d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𝑟</m:t>
                                              </m:r>
                                            </m:e>
                                            <m:sub>
                                              <m:r>
                                                <a:rPr lang="en-US" sz="1400" b="0" i="1" smtClean="0">
                                                  <a:latin typeface="Cambria Math" panose="02040503050406030204" pitchFamily="18" charset="0"/>
                                                </a:rPr>
                                                <m:t>𝑖</m:t>
                                              </m:r>
                                            </m:sub>
                                          </m:sSub>
                                        </m:e>
                                      </m:d>
                                    </m:e>
                                    <m:sub>
                                      <m:r>
                                        <a:rPr lang="en-US" sz="1400" b="0" i="1" smtClean="0">
                                          <a:latin typeface="Cambria Math" panose="02040503050406030204" pitchFamily="18" charset="0"/>
                                        </a:rPr>
                                        <m:t>0</m:t>
                                      </m:r>
                                    </m:sub>
                                  </m:sSub>
                                </m:e>
                              </m:nary>
                            </m:e>
                          </m:func>
                        </m:oMath>
                      </m:oMathPara>
                    </a14:m>
                    <a:endParaRPr lang="en-US" sz="1400" dirty="0"/>
                  </a:p>
                </p:txBody>
              </p:sp>
            </mc:Choice>
            <mc:Fallback xmlns="">
              <p:sp>
                <p:nvSpPr>
                  <p:cNvPr id="3" name="Rectangle 2">
                    <a:extLst>
                      <a:ext uri="{FF2B5EF4-FFF2-40B4-BE49-F238E27FC236}">
                        <a16:creationId xmlns:a16="http://schemas.microsoft.com/office/drawing/2014/main" id="{EC78D054-0442-6ECE-313E-1010D78D501A}"/>
                      </a:ext>
                    </a:extLst>
                  </p:cNvPr>
                  <p:cNvSpPr>
                    <a:spLocks noRot="1" noChangeAspect="1" noMove="1" noResize="1" noEditPoints="1" noAdjustHandles="1" noChangeArrowheads="1" noChangeShapeType="1" noTextEdit="1"/>
                  </p:cNvSpPr>
                  <p:nvPr/>
                </p:nvSpPr>
                <p:spPr>
                  <a:xfrm>
                    <a:off x="586993" y="1906280"/>
                    <a:ext cx="3551937" cy="702500"/>
                  </a:xfrm>
                  <a:prstGeom prst="rect">
                    <a:avLst/>
                  </a:prstGeom>
                  <a:blipFill>
                    <a:blip r:embed="rId5"/>
                    <a:stretch>
                      <a:fillRect/>
                    </a:stretch>
                  </a:blipFill>
                </p:spPr>
                <p:txBody>
                  <a:bodyPr/>
                  <a:lstStyle/>
                  <a:p>
                    <a:r>
                      <a:rPr lang="en-US">
                        <a:noFill/>
                      </a:rPr>
                      <a:t> </a:t>
                    </a:r>
                  </a:p>
                </p:txBody>
              </p:sp>
            </mc:Fallback>
          </mc:AlternateContent>
          <p:pic>
            <p:nvPicPr>
              <p:cNvPr id="8194" name="Picture 2" descr="Discriminative dictionary learning based sparse representation  classification for intelligent fault identification of planet bearings in  wind turbine - ScienceDirect">
                <a:extLst>
                  <a:ext uri="{FF2B5EF4-FFF2-40B4-BE49-F238E27FC236}">
                    <a16:creationId xmlns:a16="http://schemas.microsoft.com/office/drawing/2014/main" id="{4153D9CE-E82F-D760-8D72-9E8A6294898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115" b="52440"/>
              <a:stretch/>
            </p:blipFill>
            <p:spPr bwMode="auto">
              <a:xfrm>
                <a:off x="691324" y="2683238"/>
                <a:ext cx="3343275" cy="1300129"/>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29AC6DB1-0E11-CE01-BB72-64C13827A6D3}"/>
                </a:ext>
              </a:extLst>
            </p:cNvPr>
            <p:cNvSpPr/>
            <p:nvPr/>
          </p:nvSpPr>
          <p:spPr>
            <a:xfrm>
              <a:off x="742301" y="2149989"/>
              <a:ext cx="4211063" cy="206210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Exploit sparsity in the representation of data by generating a “dictionary” of “words” that we can combine to reconstruct images.</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Uses the K-SVD algorithm to iteratively find the best words/atoms and the best sparse coder to represent the data.</a:t>
              </a:r>
            </a:p>
          </p:txBody>
        </p:sp>
      </p:grpSp>
      <p:sp>
        <p:nvSpPr>
          <p:cNvPr id="17" name="TextBox 16">
            <a:extLst>
              <a:ext uri="{FF2B5EF4-FFF2-40B4-BE49-F238E27FC236}">
                <a16:creationId xmlns:a16="http://schemas.microsoft.com/office/drawing/2014/main" id="{C8C7BE16-D040-6184-766B-E0ADB9FDE6BB}"/>
              </a:ext>
            </a:extLst>
          </p:cNvPr>
          <p:cNvSpPr txBox="1"/>
          <p:nvPr/>
        </p:nvSpPr>
        <p:spPr>
          <a:xfrm>
            <a:off x="2694026" y="6274195"/>
            <a:ext cx="1661144" cy="246221"/>
          </a:xfrm>
          <a:prstGeom prst="rect">
            <a:avLst/>
          </a:prstGeom>
          <a:noFill/>
        </p:spPr>
        <p:txBody>
          <a:bodyPr wrap="square" rtlCol="0">
            <a:spAutoFit/>
          </a:bodyPr>
          <a:lstStyle/>
          <a:p>
            <a:r>
              <a:rPr lang="en-US" sz="1000" i="1" dirty="0"/>
              <a:t>From Kong, et. al. (2020)</a:t>
            </a:r>
          </a:p>
        </p:txBody>
      </p:sp>
      <p:sp>
        <p:nvSpPr>
          <p:cNvPr id="19" name="TextBox 18">
            <a:extLst>
              <a:ext uri="{FF2B5EF4-FFF2-40B4-BE49-F238E27FC236}">
                <a16:creationId xmlns:a16="http://schemas.microsoft.com/office/drawing/2014/main" id="{05B2D2DE-0CEC-44E2-DD58-66C5F6DA7C80}"/>
              </a:ext>
            </a:extLst>
          </p:cNvPr>
          <p:cNvSpPr txBox="1"/>
          <p:nvPr/>
        </p:nvSpPr>
        <p:spPr>
          <a:xfrm>
            <a:off x="6326181" y="6140000"/>
            <a:ext cx="5317177" cy="276999"/>
          </a:xfrm>
          <a:prstGeom prst="rect">
            <a:avLst/>
          </a:prstGeom>
          <a:noFill/>
        </p:spPr>
        <p:txBody>
          <a:bodyPr wrap="square" rtlCol="0">
            <a:spAutoFit/>
          </a:bodyPr>
          <a:lstStyle/>
          <a:p>
            <a:pPr algn="ctr"/>
            <a:r>
              <a:rPr lang="en-US" sz="1200" dirty="0"/>
              <a:t>Original (top) and </a:t>
            </a:r>
            <a:r>
              <a:rPr lang="en-US" sz="1200" b="1" dirty="0"/>
              <a:t>Dictionary Learning</a:t>
            </a:r>
            <a:r>
              <a:rPr lang="en-US" sz="1200" dirty="0"/>
              <a:t>-reconstructed (bottom) realizations</a:t>
            </a:r>
          </a:p>
        </p:txBody>
      </p:sp>
      <p:sp>
        <p:nvSpPr>
          <p:cNvPr id="20" name="TextBox 19">
            <a:extLst>
              <a:ext uri="{FF2B5EF4-FFF2-40B4-BE49-F238E27FC236}">
                <a16:creationId xmlns:a16="http://schemas.microsoft.com/office/drawing/2014/main" id="{E346B8E6-7A60-EA3F-1252-73931C406C7E}"/>
              </a:ext>
            </a:extLst>
          </p:cNvPr>
          <p:cNvSpPr txBox="1"/>
          <p:nvPr/>
        </p:nvSpPr>
        <p:spPr>
          <a:xfrm>
            <a:off x="7537518" y="3620825"/>
            <a:ext cx="4300012" cy="276999"/>
          </a:xfrm>
          <a:prstGeom prst="rect">
            <a:avLst/>
          </a:prstGeom>
          <a:noFill/>
        </p:spPr>
        <p:txBody>
          <a:bodyPr wrap="square" rtlCol="0">
            <a:spAutoFit/>
          </a:bodyPr>
          <a:lstStyle/>
          <a:p>
            <a:pPr algn="ctr"/>
            <a:r>
              <a:rPr lang="en-US" sz="1200" dirty="0"/>
              <a:t>First 36 Dictionary atoms/words</a:t>
            </a:r>
          </a:p>
        </p:txBody>
      </p:sp>
    </p:spTree>
    <p:extLst>
      <p:ext uri="{BB962C8B-B14F-4D97-AF65-F5344CB8AC3E}">
        <p14:creationId xmlns:p14="http://schemas.microsoft.com/office/powerpoint/2010/main" val="386241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C8D5FA-98BD-3D44-AB83-0389A33643F2}"/>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FFT &amp; Wavelet</a:t>
            </a:r>
            <a:endParaRPr lang="en-US" u="sng"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C78D054-0442-6ECE-313E-1010D78D501A}"/>
                  </a:ext>
                </a:extLst>
              </p:cNvPr>
              <p:cNvSpPr/>
              <p:nvPr/>
            </p:nvSpPr>
            <p:spPr>
              <a:xfrm>
                <a:off x="4463062" y="452313"/>
                <a:ext cx="2168450" cy="7219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400" b="0" i="1" dirty="0" smtClean="0">
                          <a:solidFill>
                            <a:srgbClr val="000000"/>
                          </a:solidFill>
                          <a:latin typeface="Cambria Math" panose="02040503050406030204" pitchFamily="18" charset="0"/>
                        </a:rPr>
                        <m:t>𝐷𝐹𝑇</m:t>
                      </m:r>
                      <m:r>
                        <a:rPr lang="en-US" sz="1400" b="0" i="1" dirty="0" smtClean="0">
                          <a:solidFill>
                            <a:srgbClr val="000000"/>
                          </a:solidFill>
                          <a:latin typeface="Cambria Math" panose="02040503050406030204" pitchFamily="18" charset="0"/>
                        </a:rPr>
                        <m:t>: </m:t>
                      </m:r>
                      <m:acc>
                        <m:accPr>
                          <m:chr m:val="̂"/>
                          <m:ctrlPr>
                            <a:rPr lang="en-US" sz="1400" b="0" i="1" dirty="0" smtClean="0">
                              <a:solidFill>
                                <a:srgbClr val="000000"/>
                              </a:solidFill>
                              <a:latin typeface="Cambria Math" panose="02040503050406030204" pitchFamily="18" charset="0"/>
                            </a:rPr>
                          </m:ctrlPr>
                        </m:accPr>
                        <m:e>
                          <m:sSub>
                            <m:sSubPr>
                              <m:ctrlPr>
                                <a:rPr lang="en-US" sz="1400" b="0" i="1" dirty="0" smtClean="0">
                                  <a:solidFill>
                                    <a:srgbClr val="000000"/>
                                  </a:solidFill>
                                  <a:latin typeface="Cambria Math" panose="02040503050406030204" pitchFamily="18" charset="0"/>
                                </a:rPr>
                              </m:ctrlPr>
                            </m:sSubPr>
                            <m:e>
                              <m:r>
                                <a:rPr lang="en-US" sz="1400" b="0" i="1" dirty="0" smtClean="0">
                                  <a:solidFill>
                                    <a:srgbClr val="000000"/>
                                  </a:solidFill>
                                  <a:latin typeface="Cambria Math" panose="02040503050406030204" pitchFamily="18" charset="0"/>
                                </a:rPr>
                                <m:t>𝑓</m:t>
                              </m:r>
                            </m:e>
                            <m:sub>
                              <m:r>
                                <a:rPr lang="en-US" sz="1400" b="0" i="1" dirty="0" smtClean="0">
                                  <a:solidFill>
                                    <a:srgbClr val="000000"/>
                                  </a:solidFill>
                                  <a:latin typeface="Cambria Math" panose="02040503050406030204" pitchFamily="18" charset="0"/>
                                </a:rPr>
                                <m:t>𝑘</m:t>
                              </m:r>
                            </m:sub>
                          </m:sSub>
                        </m:e>
                      </m:acc>
                      <m:r>
                        <a:rPr lang="en-US" sz="1400" b="0" i="1" dirty="0" smtClean="0">
                          <a:solidFill>
                            <a:srgbClr val="000000"/>
                          </a:solidFill>
                          <a:latin typeface="Cambria Math" panose="02040503050406030204" pitchFamily="18" charset="0"/>
                        </a:rPr>
                        <m:t>=</m:t>
                      </m:r>
                      <m:nary>
                        <m:naryPr>
                          <m:chr m:val="∑"/>
                          <m:ctrlPr>
                            <a:rPr lang="en-US" sz="1400" b="0" i="1" dirty="0" smtClean="0">
                              <a:solidFill>
                                <a:srgbClr val="000000"/>
                              </a:solidFill>
                              <a:latin typeface="Cambria Math" panose="02040503050406030204" pitchFamily="18" charset="0"/>
                            </a:rPr>
                          </m:ctrlPr>
                        </m:naryPr>
                        <m:sub>
                          <m:r>
                            <a:rPr lang="en-US" sz="1400" b="0" i="1" dirty="0" smtClean="0">
                              <a:solidFill>
                                <a:srgbClr val="000000"/>
                              </a:solidFill>
                              <a:latin typeface="Cambria Math" panose="02040503050406030204" pitchFamily="18" charset="0"/>
                            </a:rPr>
                            <m:t>𝑗</m:t>
                          </m:r>
                          <m:r>
                            <a:rPr lang="en-US" sz="1400" b="0" i="1" dirty="0" smtClean="0">
                              <a:solidFill>
                                <a:srgbClr val="000000"/>
                              </a:solidFill>
                              <a:latin typeface="Cambria Math" panose="02040503050406030204" pitchFamily="18" charset="0"/>
                            </a:rPr>
                            <m:t>=0</m:t>
                          </m:r>
                        </m:sub>
                        <m:sup>
                          <m:r>
                            <a:rPr lang="en-US" sz="1400" b="0" i="1" dirty="0" smtClean="0">
                              <a:solidFill>
                                <a:srgbClr val="000000"/>
                              </a:solidFill>
                              <a:latin typeface="Cambria Math" panose="02040503050406030204" pitchFamily="18" charset="0"/>
                            </a:rPr>
                            <m:t>𝑛</m:t>
                          </m:r>
                          <m:r>
                            <a:rPr lang="en-US" sz="1400" b="0" i="1" dirty="0" smtClean="0">
                              <a:solidFill>
                                <a:srgbClr val="000000"/>
                              </a:solidFill>
                              <a:latin typeface="Cambria Math" panose="02040503050406030204" pitchFamily="18" charset="0"/>
                            </a:rPr>
                            <m:t>−1</m:t>
                          </m:r>
                        </m:sup>
                        <m:e>
                          <m:sSub>
                            <m:sSubPr>
                              <m:ctrlPr>
                                <a:rPr lang="en-US" sz="1400" b="0" i="1" dirty="0" smtClean="0">
                                  <a:solidFill>
                                    <a:srgbClr val="000000"/>
                                  </a:solidFill>
                                  <a:latin typeface="Cambria Math" panose="02040503050406030204" pitchFamily="18" charset="0"/>
                                </a:rPr>
                              </m:ctrlPr>
                            </m:sSubPr>
                            <m:e>
                              <m:r>
                                <a:rPr lang="en-US" sz="1400" b="0" i="1" dirty="0" smtClean="0">
                                  <a:solidFill>
                                    <a:srgbClr val="000000"/>
                                  </a:solidFill>
                                  <a:latin typeface="Cambria Math" panose="02040503050406030204" pitchFamily="18" charset="0"/>
                                </a:rPr>
                                <m:t>𝑓</m:t>
                              </m:r>
                            </m:e>
                            <m:sub>
                              <m:r>
                                <a:rPr lang="en-US" sz="1400" b="0" i="1" dirty="0" smtClean="0">
                                  <a:solidFill>
                                    <a:srgbClr val="000000"/>
                                  </a:solidFill>
                                  <a:latin typeface="Cambria Math" panose="02040503050406030204" pitchFamily="18" charset="0"/>
                                </a:rPr>
                                <m:t>𝑗</m:t>
                              </m:r>
                            </m:sub>
                          </m:sSub>
                          <m:sSup>
                            <m:sSupPr>
                              <m:ctrlPr>
                                <a:rPr lang="en-US" sz="1400" b="0" i="1" dirty="0" smtClean="0">
                                  <a:solidFill>
                                    <a:srgbClr val="000000"/>
                                  </a:solidFill>
                                  <a:latin typeface="Cambria Math" panose="02040503050406030204" pitchFamily="18" charset="0"/>
                                </a:rPr>
                              </m:ctrlPr>
                            </m:sSupPr>
                            <m:e>
                              <m:r>
                                <a:rPr lang="en-US" sz="1400" b="0" i="1" dirty="0" smtClean="0">
                                  <a:solidFill>
                                    <a:srgbClr val="000000"/>
                                  </a:solidFill>
                                  <a:latin typeface="Cambria Math" panose="02040503050406030204" pitchFamily="18" charset="0"/>
                                </a:rPr>
                                <m:t>𝑒</m:t>
                              </m:r>
                            </m:e>
                            <m:sup>
                              <m:f>
                                <m:fPr>
                                  <m:ctrlPr>
                                    <a:rPr lang="en-US" sz="1400" b="0" i="1" dirty="0" smtClean="0">
                                      <a:solidFill>
                                        <a:srgbClr val="000000"/>
                                      </a:solidFill>
                                      <a:latin typeface="Cambria Math" panose="02040503050406030204" pitchFamily="18" charset="0"/>
                                    </a:rPr>
                                  </m:ctrlPr>
                                </m:fPr>
                                <m:num>
                                  <m:r>
                                    <a:rPr lang="en-US" sz="1400" b="0" i="1" dirty="0" smtClean="0">
                                      <a:solidFill>
                                        <a:srgbClr val="000000"/>
                                      </a:solidFill>
                                      <a:latin typeface="Cambria Math" panose="02040503050406030204" pitchFamily="18" charset="0"/>
                                    </a:rPr>
                                    <m:t>−2</m:t>
                                  </m:r>
                                  <m:r>
                                    <a:rPr lang="en-US" sz="1400" b="0" i="1" dirty="0" smtClean="0">
                                      <a:solidFill>
                                        <a:srgbClr val="000000"/>
                                      </a:solidFill>
                                      <a:latin typeface="Cambria Math" panose="02040503050406030204" pitchFamily="18" charset="0"/>
                                    </a:rPr>
                                    <m:t>𝜋</m:t>
                                  </m:r>
                                  <m:r>
                                    <a:rPr lang="en-US" sz="1400" b="0" i="1" dirty="0" smtClean="0">
                                      <a:solidFill>
                                        <a:srgbClr val="000000"/>
                                      </a:solidFill>
                                      <a:latin typeface="Cambria Math" panose="02040503050406030204" pitchFamily="18" charset="0"/>
                                    </a:rPr>
                                    <m:t>𝑗𝑘</m:t>
                                  </m:r>
                                </m:num>
                                <m:den>
                                  <m:r>
                                    <a:rPr lang="en-US" sz="1400" b="0" i="1" dirty="0" smtClean="0">
                                      <a:solidFill>
                                        <a:srgbClr val="000000"/>
                                      </a:solidFill>
                                      <a:latin typeface="Cambria Math" panose="02040503050406030204" pitchFamily="18" charset="0"/>
                                    </a:rPr>
                                    <m:t>𝑛</m:t>
                                  </m:r>
                                </m:den>
                              </m:f>
                            </m:sup>
                          </m:sSup>
                        </m:e>
                      </m:nary>
                    </m:oMath>
                  </m:oMathPara>
                </a14:m>
                <a:endParaRPr lang="en-US" sz="1400" dirty="0"/>
              </a:p>
            </p:txBody>
          </p:sp>
        </mc:Choice>
        <mc:Fallback xmlns="">
          <p:sp>
            <p:nvSpPr>
              <p:cNvPr id="3" name="Rectangle 2">
                <a:extLst>
                  <a:ext uri="{FF2B5EF4-FFF2-40B4-BE49-F238E27FC236}">
                    <a16:creationId xmlns:a16="http://schemas.microsoft.com/office/drawing/2014/main" id="{EC78D054-0442-6ECE-313E-1010D78D501A}"/>
                  </a:ext>
                </a:extLst>
              </p:cNvPr>
              <p:cNvSpPr>
                <a:spLocks noRot="1" noChangeAspect="1" noMove="1" noResize="1" noEditPoints="1" noAdjustHandles="1" noChangeArrowheads="1" noChangeShapeType="1" noTextEdit="1"/>
              </p:cNvSpPr>
              <p:nvPr/>
            </p:nvSpPr>
            <p:spPr>
              <a:xfrm>
                <a:off x="4463062" y="452313"/>
                <a:ext cx="2168450" cy="72192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D790EEA-2CB1-CB95-427C-E36EA2B6F21E}"/>
                  </a:ext>
                </a:extLst>
              </p:cNvPr>
              <p:cNvSpPr/>
              <p:nvPr/>
            </p:nvSpPr>
            <p:spPr>
              <a:xfrm>
                <a:off x="7626937" y="458629"/>
                <a:ext cx="4597284" cy="704167"/>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1400" b="0" i="1" dirty="0" smtClean="0">
                          <a:solidFill>
                            <a:srgbClr val="000000"/>
                          </a:solidFill>
                          <a:latin typeface="Cambria Math" panose="02040503050406030204" pitchFamily="18" charset="0"/>
                        </a:rPr>
                        <m:t>𝐷𝑊𝑇</m:t>
                      </m:r>
                      <m:r>
                        <a:rPr lang="en-US" sz="1400" b="0" i="1" dirty="0" smtClean="0">
                          <a:solidFill>
                            <a:srgbClr val="000000"/>
                          </a:solidFill>
                          <a:latin typeface="Cambria Math" panose="02040503050406030204" pitchFamily="18" charset="0"/>
                        </a:rPr>
                        <m:t>: </m:t>
                      </m:r>
                      <m:r>
                        <a:rPr lang="en-US" sz="1400" b="0" i="1" dirty="0" smtClean="0">
                          <a:solidFill>
                            <a:srgbClr val="000000"/>
                          </a:solidFill>
                          <a:latin typeface="Cambria Math" panose="02040503050406030204" pitchFamily="18" charset="0"/>
                        </a:rPr>
                        <m:t>𝑓</m:t>
                      </m:r>
                      <m:d>
                        <m:dPr>
                          <m:ctrlPr>
                            <a:rPr lang="en-US" sz="1400" b="0" i="1" dirty="0" smtClean="0">
                              <a:solidFill>
                                <a:srgbClr val="000000"/>
                              </a:solidFill>
                              <a:latin typeface="Cambria Math" panose="02040503050406030204" pitchFamily="18" charset="0"/>
                            </a:rPr>
                          </m:ctrlPr>
                        </m:dPr>
                        <m:e>
                          <m:r>
                            <a:rPr lang="en-US" sz="1400" b="0" i="1" dirty="0" smtClean="0">
                              <a:solidFill>
                                <a:srgbClr val="000000"/>
                              </a:solidFill>
                              <a:latin typeface="Cambria Math" panose="02040503050406030204" pitchFamily="18" charset="0"/>
                            </a:rPr>
                            <m:t>𝑡</m:t>
                          </m:r>
                        </m:e>
                      </m:d>
                      <m:r>
                        <a:rPr lang="en-US" sz="1400" b="0" i="1" dirty="0" smtClean="0">
                          <a:solidFill>
                            <a:srgbClr val="000000"/>
                          </a:solidFill>
                          <a:latin typeface="Cambria Math" panose="02040503050406030204" pitchFamily="18" charset="0"/>
                        </a:rPr>
                        <m:t>=</m:t>
                      </m:r>
                      <m:nary>
                        <m:naryPr>
                          <m:chr m:val="∑"/>
                          <m:ctrlPr>
                            <a:rPr lang="en-US" sz="1400" b="0" i="1" dirty="0" smtClean="0">
                              <a:solidFill>
                                <a:srgbClr val="000000"/>
                              </a:solidFill>
                              <a:latin typeface="Cambria Math" panose="02040503050406030204" pitchFamily="18" charset="0"/>
                            </a:rPr>
                          </m:ctrlPr>
                        </m:naryPr>
                        <m:sub>
                          <m:r>
                            <a:rPr lang="en-US" sz="1400" b="0" i="1" dirty="0" smtClean="0">
                              <a:solidFill>
                                <a:srgbClr val="000000"/>
                              </a:solidFill>
                              <a:latin typeface="Cambria Math" panose="02040503050406030204" pitchFamily="18" charset="0"/>
                            </a:rPr>
                            <m:t>𝑘</m:t>
                          </m:r>
                          <m:r>
                            <a:rPr lang="en-US" sz="1400" b="0" i="1" dirty="0" smtClean="0">
                              <a:solidFill>
                                <a:srgbClr val="000000"/>
                              </a:solidFill>
                              <a:latin typeface="Cambria Math" panose="02040503050406030204" pitchFamily="18" charset="0"/>
                            </a:rPr>
                            <m:t>=−∞</m:t>
                          </m:r>
                        </m:sub>
                        <m:sup>
                          <m:r>
                            <a:rPr lang="en-US" sz="1400" b="0" i="1" dirty="0" smtClean="0">
                              <a:solidFill>
                                <a:srgbClr val="000000"/>
                              </a:solidFill>
                              <a:latin typeface="Cambria Math" panose="02040503050406030204" pitchFamily="18" charset="0"/>
                            </a:rPr>
                            <m:t>∞</m:t>
                          </m:r>
                        </m:sup>
                        <m:e>
                          <m:sSub>
                            <m:sSubPr>
                              <m:ctrlPr>
                                <a:rPr lang="en-US" sz="1400" b="0" i="1" dirty="0" smtClean="0">
                                  <a:solidFill>
                                    <a:srgbClr val="000000"/>
                                  </a:solidFill>
                                  <a:latin typeface="Cambria Math" panose="02040503050406030204" pitchFamily="18" charset="0"/>
                                </a:rPr>
                              </m:ctrlPr>
                            </m:sSubPr>
                            <m:e>
                              <m:r>
                                <a:rPr lang="en-US" sz="1400" b="0" i="1" dirty="0" smtClean="0">
                                  <a:solidFill>
                                    <a:srgbClr val="000000"/>
                                  </a:solidFill>
                                  <a:latin typeface="Cambria Math" panose="02040503050406030204" pitchFamily="18" charset="0"/>
                                </a:rPr>
                                <m:t>𝛼</m:t>
                              </m:r>
                            </m:e>
                            <m:sub>
                              <m:r>
                                <a:rPr lang="en-US" sz="1400" b="0" i="1" dirty="0" smtClean="0">
                                  <a:solidFill>
                                    <a:srgbClr val="000000"/>
                                  </a:solidFill>
                                  <a:latin typeface="Cambria Math" panose="02040503050406030204" pitchFamily="18" charset="0"/>
                                </a:rPr>
                                <m:t>𝑘</m:t>
                              </m:r>
                            </m:sub>
                          </m:sSub>
                          <m:r>
                            <a:rPr lang="en-US" sz="1400" b="0" i="1" dirty="0" smtClean="0">
                              <a:solidFill>
                                <a:srgbClr val="000000"/>
                              </a:solidFill>
                              <a:latin typeface="Cambria Math" panose="02040503050406030204" pitchFamily="18" charset="0"/>
                            </a:rPr>
                            <m:t>𝜙</m:t>
                          </m:r>
                          <m:d>
                            <m:dPr>
                              <m:ctrlPr>
                                <a:rPr lang="en-US" sz="1400" b="0" i="1" dirty="0" smtClean="0">
                                  <a:solidFill>
                                    <a:srgbClr val="000000"/>
                                  </a:solidFill>
                                  <a:latin typeface="Cambria Math" panose="02040503050406030204" pitchFamily="18" charset="0"/>
                                </a:rPr>
                              </m:ctrlPr>
                            </m:dPr>
                            <m:e>
                              <m:r>
                                <a:rPr lang="en-US" sz="1400" b="0" i="1" dirty="0" smtClean="0">
                                  <a:solidFill>
                                    <a:srgbClr val="000000"/>
                                  </a:solidFill>
                                  <a:latin typeface="Cambria Math" panose="02040503050406030204" pitchFamily="18" charset="0"/>
                                </a:rPr>
                                <m:t>𝑡</m:t>
                              </m:r>
                              <m:r>
                                <a:rPr lang="en-US" sz="1400" b="0" i="1" dirty="0" smtClean="0">
                                  <a:solidFill>
                                    <a:srgbClr val="000000"/>
                                  </a:solidFill>
                                  <a:latin typeface="Cambria Math" panose="02040503050406030204" pitchFamily="18" charset="0"/>
                                </a:rPr>
                                <m:t>−</m:t>
                              </m:r>
                              <m:r>
                                <a:rPr lang="en-US" sz="1400" b="0" i="1" dirty="0" smtClean="0">
                                  <a:solidFill>
                                    <a:srgbClr val="000000"/>
                                  </a:solidFill>
                                  <a:latin typeface="Cambria Math" panose="02040503050406030204" pitchFamily="18" charset="0"/>
                                </a:rPr>
                                <m:t>𝑘</m:t>
                              </m:r>
                            </m:e>
                          </m:d>
                        </m:e>
                      </m:nary>
                      <m:r>
                        <a:rPr lang="en-US" sz="1400" b="0" i="1" dirty="0" smtClean="0">
                          <a:solidFill>
                            <a:srgbClr val="000000"/>
                          </a:solidFill>
                          <a:latin typeface="Cambria Math" panose="02040503050406030204" pitchFamily="18" charset="0"/>
                        </a:rPr>
                        <m:t>+</m:t>
                      </m:r>
                      <m:nary>
                        <m:naryPr>
                          <m:chr m:val="∑"/>
                          <m:ctrlPr>
                            <a:rPr lang="en-US" sz="1400" i="1" dirty="0">
                              <a:solidFill>
                                <a:srgbClr val="000000"/>
                              </a:solidFill>
                              <a:latin typeface="Cambria Math" panose="02040503050406030204" pitchFamily="18" charset="0"/>
                            </a:rPr>
                          </m:ctrlPr>
                        </m:naryPr>
                        <m:sub>
                          <m:r>
                            <a:rPr lang="en-US" sz="1400" i="1" dirty="0">
                              <a:solidFill>
                                <a:srgbClr val="000000"/>
                              </a:solidFill>
                              <a:latin typeface="Cambria Math" panose="02040503050406030204" pitchFamily="18" charset="0"/>
                            </a:rPr>
                            <m:t>𝑘</m:t>
                          </m:r>
                          <m:r>
                            <a:rPr lang="en-US" sz="1400" i="1" dirty="0">
                              <a:solidFill>
                                <a:srgbClr val="000000"/>
                              </a:solidFill>
                              <a:latin typeface="Cambria Math" panose="02040503050406030204" pitchFamily="18" charset="0"/>
                            </a:rPr>
                            <m:t>=−∞</m:t>
                          </m:r>
                        </m:sub>
                        <m:sup>
                          <m:r>
                            <a:rPr lang="en-US" sz="1400" i="1" dirty="0">
                              <a:solidFill>
                                <a:srgbClr val="000000"/>
                              </a:solidFill>
                              <a:latin typeface="Cambria Math" panose="02040503050406030204" pitchFamily="18" charset="0"/>
                            </a:rPr>
                            <m:t>∞</m:t>
                          </m:r>
                        </m:sup>
                        <m:e>
                          <m:nary>
                            <m:naryPr>
                              <m:chr m:val="∑"/>
                              <m:ctrlPr>
                                <a:rPr lang="en-US" sz="1400" i="1" dirty="0">
                                  <a:solidFill>
                                    <a:srgbClr val="000000"/>
                                  </a:solidFill>
                                  <a:latin typeface="Cambria Math" panose="02040503050406030204" pitchFamily="18" charset="0"/>
                                </a:rPr>
                              </m:ctrlPr>
                            </m:naryPr>
                            <m:sub>
                              <m:r>
                                <a:rPr lang="en-US" sz="1400" i="1" dirty="0">
                                  <a:solidFill>
                                    <a:srgbClr val="000000"/>
                                  </a:solidFill>
                                  <a:latin typeface="Cambria Math" panose="02040503050406030204" pitchFamily="18" charset="0"/>
                                </a:rPr>
                                <m:t>𝑗</m:t>
                              </m:r>
                              <m:r>
                                <a:rPr lang="en-US" sz="1400" i="1" dirty="0">
                                  <a:solidFill>
                                    <a:srgbClr val="000000"/>
                                  </a:solidFill>
                                  <a:latin typeface="Cambria Math" panose="02040503050406030204" pitchFamily="18" charset="0"/>
                                </a:rPr>
                                <m:t>=0</m:t>
                              </m:r>
                            </m:sub>
                            <m:sup>
                              <m:r>
                                <a:rPr lang="en-US" sz="1400" i="1" dirty="0">
                                  <a:solidFill>
                                    <a:srgbClr val="000000"/>
                                  </a:solidFill>
                                  <a:latin typeface="Cambria Math" panose="02040503050406030204" pitchFamily="18" charset="0"/>
                                </a:rPr>
                                <m:t>∞</m:t>
                              </m:r>
                            </m:sup>
                            <m:e>
                              <m:sSub>
                                <m:sSubPr>
                                  <m:ctrlPr>
                                    <a:rPr lang="en-US" sz="1400" i="1" dirty="0">
                                      <a:solidFill>
                                        <a:srgbClr val="000000"/>
                                      </a:solidFill>
                                      <a:latin typeface="Cambria Math" panose="02040503050406030204" pitchFamily="18" charset="0"/>
                                    </a:rPr>
                                  </m:ctrlPr>
                                </m:sSubPr>
                                <m:e>
                                  <m:r>
                                    <a:rPr lang="en-US" sz="1400" i="1" dirty="0">
                                      <a:solidFill>
                                        <a:srgbClr val="000000"/>
                                      </a:solidFill>
                                      <a:latin typeface="Cambria Math" panose="02040503050406030204" pitchFamily="18" charset="0"/>
                                    </a:rPr>
                                    <m:t>𝛽</m:t>
                                  </m:r>
                                </m:e>
                                <m:sub>
                                  <m:r>
                                    <a:rPr lang="en-US" sz="1400" i="1" dirty="0">
                                      <a:solidFill>
                                        <a:srgbClr val="000000"/>
                                      </a:solidFill>
                                      <a:latin typeface="Cambria Math" panose="02040503050406030204" pitchFamily="18" charset="0"/>
                                    </a:rPr>
                                    <m:t>𝑗</m:t>
                                  </m:r>
                                  <m:r>
                                    <a:rPr lang="en-US" sz="1400" i="1" dirty="0">
                                      <a:solidFill>
                                        <a:srgbClr val="000000"/>
                                      </a:solidFill>
                                      <a:latin typeface="Cambria Math" panose="02040503050406030204" pitchFamily="18" charset="0"/>
                                    </a:rPr>
                                    <m:t>,</m:t>
                                  </m:r>
                                  <m:r>
                                    <a:rPr lang="en-US" sz="1400" i="1" dirty="0">
                                      <a:solidFill>
                                        <a:srgbClr val="000000"/>
                                      </a:solidFill>
                                      <a:latin typeface="Cambria Math" panose="02040503050406030204" pitchFamily="18" charset="0"/>
                                    </a:rPr>
                                    <m:t>𝑘</m:t>
                                  </m:r>
                                </m:sub>
                              </m:sSub>
                              <m:r>
                                <a:rPr lang="en-US" sz="1400" i="1" dirty="0">
                                  <a:solidFill>
                                    <a:srgbClr val="000000"/>
                                  </a:solidFill>
                                  <a:latin typeface="Cambria Math" panose="02040503050406030204" pitchFamily="18" charset="0"/>
                                </a:rPr>
                                <m:t>𝜓</m:t>
                              </m:r>
                              <m:d>
                                <m:dPr>
                                  <m:ctrlPr>
                                    <a:rPr lang="en-US" sz="1400" i="1" dirty="0">
                                      <a:solidFill>
                                        <a:srgbClr val="000000"/>
                                      </a:solidFill>
                                      <a:latin typeface="Cambria Math" panose="02040503050406030204" pitchFamily="18" charset="0"/>
                                    </a:rPr>
                                  </m:ctrlPr>
                                </m:dPr>
                                <m:e>
                                  <m:sSup>
                                    <m:sSupPr>
                                      <m:ctrlPr>
                                        <a:rPr lang="en-US" sz="1400" i="1" dirty="0">
                                          <a:solidFill>
                                            <a:srgbClr val="000000"/>
                                          </a:solidFill>
                                          <a:latin typeface="Cambria Math" panose="02040503050406030204" pitchFamily="18" charset="0"/>
                                        </a:rPr>
                                      </m:ctrlPr>
                                    </m:sSupPr>
                                    <m:e>
                                      <m:r>
                                        <a:rPr lang="en-US" sz="1400" i="1" dirty="0">
                                          <a:solidFill>
                                            <a:srgbClr val="000000"/>
                                          </a:solidFill>
                                          <a:latin typeface="Cambria Math" panose="02040503050406030204" pitchFamily="18" charset="0"/>
                                        </a:rPr>
                                        <m:t>2</m:t>
                                      </m:r>
                                    </m:e>
                                    <m:sup>
                                      <m:r>
                                        <a:rPr lang="en-US" sz="1400" i="1" dirty="0">
                                          <a:solidFill>
                                            <a:srgbClr val="000000"/>
                                          </a:solidFill>
                                          <a:latin typeface="Cambria Math" panose="02040503050406030204" pitchFamily="18" charset="0"/>
                                        </a:rPr>
                                        <m:t>𝑗</m:t>
                                      </m:r>
                                    </m:sup>
                                  </m:sSup>
                                  <m:r>
                                    <a:rPr lang="en-US" sz="1400" i="1" dirty="0">
                                      <a:solidFill>
                                        <a:srgbClr val="000000"/>
                                      </a:solidFill>
                                      <a:latin typeface="Cambria Math" panose="02040503050406030204" pitchFamily="18" charset="0"/>
                                    </a:rPr>
                                    <m:t>𝑡</m:t>
                                  </m:r>
                                  <m:r>
                                    <a:rPr lang="en-US" sz="1400" i="1" dirty="0">
                                      <a:solidFill>
                                        <a:srgbClr val="000000"/>
                                      </a:solidFill>
                                      <a:latin typeface="Cambria Math" panose="02040503050406030204" pitchFamily="18" charset="0"/>
                                    </a:rPr>
                                    <m:t>−</m:t>
                                  </m:r>
                                  <m:r>
                                    <a:rPr lang="en-US" sz="1400" i="1" dirty="0">
                                      <a:solidFill>
                                        <a:srgbClr val="000000"/>
                                      </a:solidFill>
                                      <a:latin typeface="Cambria Math" panose="02040503050406030204" pitchFamily="18" charset="0"/>
                                    </a:rPr>
                                    <m:t>𝑘</m:t>
                                  </m:r>
                                </m:e>
                              </m:d>
                            </m:e>
                          </m:nary>
                        </m:e>
                      </m:nary>
                    </m:oMath>
                  </m:oMathPara>
                </a14:m>
                <a:endParaRPr lang="en-US" sz="1400" dirty="0"/>
              </a:p>
            </p:txBody>
          </p:sp>
        </mc:Choice>
        <mc:Fallback xmlns="">
          <p:sp>
            <p:nvSpPr>
              <p:cNvPr id="16" name="Rectangle 15">
                <a:extLst>
                  <a:ext uri="{FF2B5EF4-FFF2-40B4-BE49-F238E27FC236}">
                    <a16:creationId xmlns:a16="http://schemas.microsoft.com/office/drawing/2014/main" id="{FD790EEA-2CB1-CB95-427C-E36EA2B6F21E}"/>
                  </a:ext>
                </a:extLst>
              </p:cNvPr>
              <p:cNvSpPr>
                <a:spLocks noRot="1" noChangeAspect="1" noMove="1" noResize="1" noEditPoints="1" noAdjustHandles="1" noChangeArrowheads="1" noChangeShapeType="1" noTextEdit="1"/>
              </p:cNvSpPr>
              <p:nvPr/>
            </p:nvSpPr>
            <p:spPr>
              <a:xfrm>
                <a:off x="7626937" y="458629"/>
                <a:ext cx="4597284" cy="704167"/>
              </a:xfrm>
              <a:prstGeom prst="rect">
                <a:avLst/>
              </a:prstGeom>
              <a:blipFill>
                <a:blip r:embed="rId4"/>
                <a:stretch>
                  <a:fillRect/>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96D2C54C-70E6-E199-9D3A-2C3DF10E6B2A}"/>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13</a:t>
            </a:r>
          </a:p>
        </p:txBody>
      </p:sp>
      <p:grpSp>
        <p:nvGrpSpPr>
          <p:cNvPr id="7" name="Group 6">
            <a:extLst>
              <a:ext uri="{FF2B5EF4-FFF2-40B4-BE49-F238E27FC236}">
                <a16:creationId xmlns:a16="http://schemas.microsoft.com/office/drawing/2014/main" id="{B73A9534-5268-904E-EAAF-79A98AA421C0}"/>
              </a:ext>
            </a:extLst>
          </p:cNvPr>
          <p:cNvGrpSpPr/>
          <p:nvPr/>
        </p:nvGrpSpPr>
        <p:grpSpPr>
          <a:xfrm>
            <a:off x="3380472" y="1162796"/>
            <a:ext cx="4300012" cy="5254203"/>
            <a:chOff x="3380472" y="1162796"/>
            <a:chExt cx="4300012" cy="5254203"/>
          </a:xfrm>
        </p:grpSpPr>
        <p:pic>
          <p:nvPicPr>
            <p:cNvPr id="7188" name="Picture 20">
              <a:extLst>
                <a:ext uri="{FF2B5EF4-FFF2-40B4-BE49-F238E27FC236}">
                  <a16:creationId xmlns:a16="http://schemas.microsoft.com/office/drawing/2014/main" id="{AD35763B-2266-2A6A-C99A-D1837813A9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821"/>
            <a:stretch/>
          </p:blipFill>
          <p:spPr bwMode="auto">
            <a:xfrm>
              <a:off x="3529721" y="2238526"/>
              <a:ext cx="4001515" cy="1511076"/>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a:extLst>
                <a:ext uri="{FF2B5EF4-FFF2-40B4-BE49-F238E27FC236}">
                  <a16:creationId xmlns:a16="http://schemas.microsoft.com/office/drawing/2014/main" id="{2AA65C5F-E5A4-6DBC-EBFB-4E141A5DCCE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597" r="63018"/>
            <a:stretch/>
          </p:blipFill>
          <p:spPr bwMode="auto">
            <a:xfrm>
              <a:off x="3501464" y="4007390"/>
              <a:ext cx="4029772" cy="223747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669EFF19-AE8B-EE57-70CF-3EBD59953C28}"/>
                </a:ext>
              </a:extLst>
            </p:cNvPr>
            <p:cNvSpPr txBox="1"/>
            <p:nvPr/>
          </p:nvSpPr>
          <p:spPr>
            <a:xfrm>
              <a:off x="4113966" y="1162796"/>
              <a:ext cx="2866644" cy="923330"/>
            </a:xfrm>
            <a:prstGeom prst="rect">
              <a:avLst/>
            </a:prstGeom>
            <a:noFill/>
          </p:spPr>
          <p:txBody>
            <a:bodyPr wrap="square" rtlCol="0">
              <a:spAutoFit/>
            </a:bodyPr>
            <a:lstStyle/>
            <a:p>
              <a:pPr algn="ctr"/>
              <a:r>
                <a:rPr lang="en-US" dirty="0"/>
                <a:t>Fast Fourier Transform</a:t>
              </a:r>
            </a:p>
            <a:p>
              <a:pPr algn="ctr"/>
              <a:r>
                <a:rPr lang="en-US" dirty="0"/>
                <a:t>40% retained</a:t>
              </a:r>
            </a:p>
            <a:p>
              <a:pPr algn="ctr"/>
              <a:r>
                <a:rPr lang="en-US" sz="1600" dirty="0"/>
                <a:t>MSE=0.003 | SSIM=0.965</a:t>
              </a:r>
            </a:p>
          </p:txBody>
        </p:sp>
        <p:sp>
          <p:nvSpPr>
            <p:cNvPr id="18" name="TextBox 17">
              <a:extLst>
                <a:ext uri="{FF2B5EF4-FFF2-40B4-BE49-F238E27FC236}">
                  <a16:creationId xmlns:a16="http://schemas.microsoft.com/office/drawing/2014/main" id="{C6D023B0-5D82-3F57-F15E-2FC56BBFB2F9}"/>
                </a:ext>
              </a:extLst>
            </p:cNvPr>
            <p:cNvSpPr txBox="1"/>
            <p:nvPr/>
          </p:nvSpPr>
          <p:spPr>
            <a:xfrm>
              <a:off x="3477978" y="6140000"/>
              <a:ext cx="4138619" cy="276999"/>
            </a:xfrm>
            <a:prstGeom prst="rect">
              <a:avLst/>
            </a:prstGeom>
            <a:noFill/>
          </p:spPr>
          <p:txBody>
            <a:bodyPr wrap="square" rtlCol="0">
              <a:spAutoFit/>
            </a:bodyPr>
            <a:lstStyle/>
            <a:p>
              <a:pPr algn="ctr"/>
              <a:r>
                <a:rPr lang="en-US" sz="1200" dirty="0"/>
                <a:t>Original (top) and </a:t>
              </a:r>
              <a:r>
                <a:rPr lang="en-US" sz="1200" b="1" dirty="0"/>
                <a:t>FFT</a:t>
              </a:r>
              <a:r>
                <a:rPr lang="en-US" sz="1200" dirty="0"/>
                <a:t>-reconstructed (bottom) realizations</a:t>
              </a:r>
            </a:p>
          </p:txBody>
        </p:sp>
        <p:sp>
          <p:nvSpPr>
            <p:cNvPr id="20" name="TextBox 19">
              <a:extLst>
                <a:ext uri="{FF2B5EF4-FFF2-40B4-BE49-F238E27FC236}">
                  <a16:creationId xmlns:a16="http://schemas.microsoft.com/office/drawing/2014/main" id="{E701DFB3-64D8-8C08-062C-D95434BEFEF8}"/>
                </a:ext>
              </a:extLst>
            </p:cNvPr>
            <p:cNvSpPr txBox="1"/>
            <p:nvPr/>
          </p:nvSpPr>
          <p:spPr>
            <a:xfrm>
              <a:off x="3380472" y="3690581"/>
              <a:ext cx="4300012" cy="276999"/>
            </a:xfrm>
            <a:prstGeom prst="rect">
              <a:avLst/>
            </a:prstGeom>
            <a:noFill/>
          </p:spPr>
          <p:txBody>
            <a:bodyPr wrap="square" rtlCol="0">
              <a:spAutoFit/>
            </a:bodyPr>
            <a:lstStyle/>
            <a:p>
              <a:pPr algn="ctr"/>
              <a:r>
                <a:rPr lang="en-US" sz="1200" dirty="0"/>
                <a:t>First 8 FFT representations</a:t>
              </a:r>
            </a:p>
          </p:txBody>
        </p:sp>
      </p:grpSp>
      <p:grpSp>
        <p:nvGrpSpPr>
          <p:cNvPr id="4" name="Group 3">
            <a:extLst>
              <a:ext uri="{FF2B5EF4-FFF2-40B4-BE49-F238E27FC236}">
                <a16:creationId xmlns:a16="http://schemas.microsoft.com/office/drawing/2014/main" id="{73127D35-35DB-4888-0154-599141A34D44}"/>
              </a:ext>
            </a:extLst>
          </p:cNvPr>
          <p:cNvGrpSpPr/>
          <p:nvPr/>
        </p:nvGrpSpPr>
        <p:grpSpPr>
          <a:xfrm>
            <a:off x="7961640" y="1155111"/>
            <a:ext cx="4300012" cy="5225260"/>
            <a:chOff x="7961640" y="1155111"/>
            <a:chExt cx="4300012" cy="5225260"/>
          </a:xfrm>
        </p:grpSpPr>
        <p:pic>
          <p:nvPicPr>
            <p:cNvPr id="7192" name="Picture 24">
              <a:extLst>
                <a:ext uri="{FF2B5EF4-FFF2-40B4-BE49-F238E27FC236}">
                  <a16:creationId xmlns:a16="http://schemas.microsoft.com/office/drawing/2014/main" id="{F8A7FC7D-86A7-C2C0-E598-1227BBFA31C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5364" b="66527"/>
            <a:stretch/>
          </p:blipFill>
          <p:spPr bwMode="auto">
            <a:xfrm>
              <a:off x="8108207" y="2390390"/>
              <a:ext cx="4029774" cy="1199663"/>
            </a:xfrm>
            <a:prstGeom prst="rect">
              <a:avLst/>
            </a:prstGeom>
            <a:noFill/>
            <a:extLst>
              <a:ext uri="{909E8E84-426E-40DD-AFC4-6F175D3DCCD1}">
                <a14:hiddenFill xmlns:a14="http://schemas.microsoft.com/office/drawing/2010/main">
                  <a:solidFill>
                    <a:srgbClr val="FFFFFF"/>
                  </a:solidFill>
                </a14:hiddenFill>
              </a:ext>
            </a:extLst>
          </p:spPr>
        </p:pic>
        <p:pic>
          <p:nvPicPr>
            <p:cNvPr id="7196" name="Picture 28">
              <a:extLst>
                <a:ext uri="{FF2B5EF4-FFF2-40B4-BE49-F238E27FC236}">
                  <a16:creationId xmlns:a16="http://schemas.microsoft.com/office/drawing/2014/main" id="{B9BBB687-53F2-9AE8-3C3C-43CC4B1F06F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597" r="63018"/>
            <a:stretch/>
          </p:blipFill>
          <p:spPr bwMode="auto">
            <a:xfrm>
              <a:off x="8079950" y="4007390"/>
              <a:ext cx="4029775" cy="223747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792A3270-2C33-0FAC-7D53-A4A2EAA35FAF}"/>
                </a:ext>
              </a:extLst>
            </p:cNvPr>
            <p:cNvSpPr txBox="1"/>
            <p:nvPr/>
          </p:nvSpPr>
          <p:spPr>
            <a:xfrm>
              <a:off x="8678325" y="1155111"/>
              <a:ext cx="2866644" cy="923330"/>
            </a:xfrm>
            <a:prstGeom prst="rect">
              <a:avLst/>
            </a:prstGeom>
            <a:noFill/>
          </p:spPr>
          <p:txBody>
            <a:bodyPr wrap="square" rtlCol="0">
              <a:spAutoFit/>
            </a:bodyPr>
            <a:lstStyle/>
            <a:p>
              <a:pPr algn="ctr"/>
              <a:r>
                <a:rPr lang="en-US" dirty="0"/>
                <a:t>Wavelet Transform</a:t>
              </a:r>
            </a:p>
            <a:p>
              <a:pPr algn="ctr"/>
              <a:r>
                <a:rPr lang="en-US" dirty="0"/>
                <a:t>30% retained</a:t>
              </a:r>
            </a:p>
            <a:p>
              <a:pPr algn="ctr"/>
              <a:r>
                <a:rPr lang="en-US" sz="1600" dirty="0"/>
                <a:t>MSE=0.001 | SSIM=0.989</a:t>
              </a:r>
            </a:p>
          </p:txBody>
        </p:sp>
        <p:sp>
          <p:nvSpPr>
            <p:cNvPr id="19" name="TextBox 18">
              <a:extLst>
                <a:ext uri="{FF2B5EF4-FFF2-40B4-BE49-F238E27FC236}">
                  <a16:creationId xmlns:a16="http://schemas.microsoft.com/office/drawing/2014/main" id="{DCE9810E-E540-F8F7-EC78-6A8DD5B84A8D}"/>
                </a:ext>
              </a:extLst>
            </p:cNvPr>
            <p:cNvSpPr txBox="1"/>
            <p:nvPr/>
          </p:nvSpPr>
          <p:spPr>
            <a:xfrm>
              <a:off x="8042337" y="6103372"/>
              <a:ext cx="4138619" cy="276999"/>
            </a:xfrm>
            <a:prstGeom prst="rect">
              <a:avLst/>
            </a:prstGeom>
            <a:noFill/>
          </p:spPr>
          <p:txBody>
            <a:bodyPr wrap="square" rtlCol="0">
              <a:spAutoFit/>
            </a:bodyPr>
            <a:lstStyle/>
            <a:p>
              <a:pPr algn="ctr"/>
              <a:r>
                <a:rPr lang="en-US" sz="1200" dirty="0"/>
                <a:t>Original (top) and </a:t>
              </a:r>
              <a:r>
                <a:rPr lang="en-US" sz="1200" b="1" dirty="0"/>
                <a:t>DWT</a:t>
              </a:r>
              <a:r>
                <a:rPr lang="en-US" sz="1200" dirty="0"/>
                <a:t>-reconstructed (bottom) realizations</a:t>
              </a:r>
            </a:p>
          </p:txBody>
        </p:sp>
        <p:sp>
          <p:nvSpPr>
            <p:cNvPr id="21" name="TextBox 20">
              <a:extLst>
                <a:ext uri="{FF2B5EF4-FFF2-40B4-BE49-F238E27FC236}">
                  <a16:creationId xmlns:a16="http://schemas.microsoft.com/office/drawing/2014/main" id="{942B0426-59FB-6684-5BFC-DD6D5087E7E0}"/>
                </a:ext>
              </a:extLst>
            </p:cNvPr>
            <p:cNvSpPr txBox="1"/>
            <p:nvPr/>
          </p:nvSpPr>
          <p:spPr>
            <a:xfrm>
              <a:off x="7961640" y="3690580"/>
              <a:ext cx="4300012" cy="276999"/>
            </a:xfrm>
            <a:prstGeom prst="rect">
              <a:avLst/>
            </a:prstGeom>
            <a:noFill/>
          </p:spPr>
          <p:txBody>
            <a:bodyPr wrap="square" rtlCol="0">
              <a:spAutoFit/>
            </a:bodyPr>
            <a:lstStyle/>
            <a:p>
              <a:pPr algn="ctr"/>
              <a:r>
                <a:rPr lang="en-US" sz="1200" dirty="0"/>
                <a:t>First 8 DWT representations</a:t>
              </a:r>
            </a:p>
          </p:txBody>
        </p:sp>
      </p:grpSp>
      <p:sp>
        <p:nvSpPr>
          <p:cNvPr id="23" name="Rectangle 22">
            <a:extLst>
              <a:ext uri="{FF2B5EF4-FFF2-40B4-BE49-F238E27FC236}">
                <a16:creationId xmlns:a16="http://schemas.microsoft.com/office/drawing/2014/main" id="{7EB7278F-DC98-AF53-769E-5E1DAA99ED28}"/>
              </a:ext>
            </a:extLst>
          </p:cNvPr>
          <p:cNvSpPr/>
          <p:nvPr/>
        </p:nvSpPr>
        <p:spPr>
          <a:xfrm>
            <a:off x="264161" y="2208602"/>
            <a:ext cx="2835156" cy="4031873"/>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Leading techniques for image/video compression.</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FFT: </a:t>
            </a:r>
          </a:p>
          <a:p>
            <a:pPr marL="742950" lvl="1" indent="-285750">
              <a:buFont typeface="Arial" panose="020B0604020202020204" pitchFamily="34" charset="0"/>
              <a:buChar char="•"/>
            </a:pPr>
            <a:r>
              <a:rPr lang="en-US" sz="1600" dirty="0">
                <a:solidFill>
                  <a:srgbClr val="000000"/>
                </a:solidFill>
              </a:rPr>
              <a:t>Generic basis of sines/cosines from eigenvectors.</a:t>
            </a:r>
          </a:p>
          <a:p>
            <a:pPr marL="742950" lvl="1" indent="-285750">
              <a:buFont typeface="Arial" panose="020B0604020202020204" pitchFamily="34" charset="0"/>
              <a:buChar char="•"/>
            </a:pPr>
            <a:r>
              <a:rPr lang="en-US" sz="1600" dirty="0">
                <a:solidFill>
                  <a:srgbClr val="000000"/>
                </a:solidFill>
              </a:rPr>
              <a:t>Retains frequencies</a:t>
            </a:r>
          </a:p>
          <a:p>
            <a:pPr marL="285750" indent="-285750">
              <a:buFont typeface="Arial" panose="020B0604020202020204" pitchFamily="34" charset="0"/>
              <a:buChar char="•"/>
            </a:pPr>
            <a:endParaRPr lang="en-US" sz="1600" dirty="0">
              <a:solidFill>
                <a:srgbClr val="000000"/>
              </a:solidFill>
            </a:endParaRPr>
          </a:p>
          <a:p>
            <a:pPr marL="285750" indent="-285750">
              <a:buFont typeface="Arial" panose="020B0604020202020204" pitchFamily="34" charset="0"/>
              <a:buChar char="•"/>
            </a:pPr>
            <a:r>
              <a:rPr lang="en-US" sz="1600" dirty="0">
                <a:solidFill>
                  <a:srgbClr val="000000"/>
                </a:solidFill>
              </a:rPr>
              <a:t>DWT: </a:t>
            </a:r>
          </a:p>
          <a:p>
            <a:pPr marL="742950" lvl="1" indent="-285750">
              <a:buFont typeface="Arial" panose="020B0604020202020204" pitchFamily="34" charset="0"/>
              <a:buChar char="•"/>
            </a:pPr>
            <a:r>
              <a:rPr lang="en-US" sz="1600" dirty="0">
                <a:solidFill>
                  <a:srgbClr val="000000"/>
                </a:solidFill>
              </a:rPr>
              <a:t>Multiresolution information</a:t>
            </a:r>
          </a:p>
          <a:p>
            <a:pPr marL="742950" lvl="1" indent="-285750">
              <a:buFont typeface="Arial" panose="020B0604020202020204" pitchFamily="34" charset="0"/>
              <a:buChar char="•"/>
            </a:pPr>
            <a:r>
              <a:rPr lang="en-US" sz="1600" dirty="0">
                <a:solidFill>
                  <a:srgbClr val="000000"/>
                </a:solidFill>
              </a:rPr>
              <a:t>Spatiotemporal / localized analysis via adaptive filtering bands .</a:t>
            </a:r>
          </a:p>
        </p:txBody>
      </p:sp>
    </p:spTree>
    <p:extLst>
      <p:ext uri="{BB962C8B-B14F-4D97-AF65-F5344CB8AC3E}">
        <p14:creationId xmlns:p14="http://schemas.microsoft.com/office/powerpoint/2010/main" val="38802820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C8D5FA-98BD-3D44-AB83-0389A33643F2}"/>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Deep Learning</a:t>
            </a:r>
            <a:endParaRPr lang="en-US" u="sng" dirty="0"/>
          </a:p>
        </p:txBody>
      </p:sp>
      <p:sp>
        <p:nvSpPr>
          <p:cNvPr id="89" name="TextBox 88">
            <a:extLst>
              <a:ext uri="{FF2B5EF4-FFF2-40B4-BE49-F238E27FC236}">
                <a16:creationId xmlns:a16="http://schemas.microsoft.com/office/drawing/2014/main" id="{0C5B32EA-B394-D3F0-D992-BEF5FD08EFFD}"/>
              </a:ext>
            </a:extLst>
          </p:cNvPr>
          <p:cNvSpPr txBox="1"/>
          <p:nvPr/>
        </p:nvSpPr>
        <p:spPr>
          <a:xfrm>
            <a:off x="740673" y="2175393"/>
            <a:ext cx="2650744" cy="2000548"/>
          </a:xfrm>
          <a:prstGeom prst="rect">
            <a:avLst/>
          </a:prstGeom>
          <a:noFill/>
        </p:spPr>
        <p:txBody>
          <a:bodyPr wrap="square" rtlCol="0">
            <a:spAutoFit/>
          </a:bodyPr>
          <a:lstStyle/>
          <a:p>
            <a:endParaRPr lang="en-US" sz="1600" dirty="0"/>
          </a:p>
          <a:p>
            <a:pPr marL="171450" indent="-171450">
              <a:buFont typeface="Arial" panose="020B0604020202020204" pitchFamily="34" charset="0"/>
              <a:buChar char="•"/>
            </a:pPr>
            <a:r>
              <a:rPr lang="en-US" sz="1600" dirty="0"/>
              <a:t>Train: </a:t>
            </a:r>
          </a:p>
          <a:p>
            <a:pPr marL="628650" lvl="1" indent="-171450">
              <a:buFont typeface="Arial" panose="020B0604020202020204" pitchFamily="34" charset="0"/>
              <a:buChar char="•"/>
            </a:pPr>
            <a:r>
              <a:rPr lang="en-US" sz="1600" dirty="0"/>
              <a:t>MSE=0.011</a:t>
            </a:r>
          </a:p>
          <a:p>
            <a:pPr marL="628650" lvl="1" indent="-171450">
              <a:buFont typeface="Arial" panose="020B0604020202020204" pitchFamily="34" charset="0"/>
              <a:buChar char="•"/>
            </a:pPr>
            <a:r>
              <a:rPr lang="en-US" sz="1600" dirty="0"/>
              <a:t>SSIM=0.867</a:t>
            </a:r>
          </a:p>
          <a:p>
            <a:pPr marL="171450" indent="-171450">
              <a:buFont typeface="Arial" panose="020B0604020202020204" pitchFamily="34" charset="0"/>
              <a:buChar char="•"/>
            </a:pPr>
            <a:r>
              <a:rPr lang="en-US" sz="1600" dirty="0"/>
              <a:t>Test: </a:t>
            </a:r>
          </a:p>
          <a:p>
            <a:pPr marL="628650" lvl="1" indent="-171450">
              <a:buFont typeface="Arial" panose="020B0604020202020204" pitchFamily="34" charset="0"/>
              <a:buChar char="•"/>
            </a:pPr>
            <a:r>
              <a:rPr lang="en-US" sz="1600" dirty="0"/>
              <a:t>MSE=0.021</a:t>
            </a:r>
          </a:p>
          <a:p>
            <a:pPr marL="628650" lvl="1" indent="-171450">
              <a:buFont typeface="Arial" panose="020B0604020202020204" pitchFamily="34" charset="0"/>
              <a:buChar char="•"/>
            </a:pPr>
            <a:r>
              <a:rPr lang="en-US" sz="1600" dirty="0"/>
              <a:t>SSIM=0.736</a:t>
            </a:r>
          </a:p>
          <a:p>
            <a:endParaRPr lang="en-US" sz="1200" dirty="0"/>
          </a:p>
        </p:txBody>
      </p:sp>
      <p:sp>
        <p:nvSpPr>
          <p:cNvPr id="20" name="TextBox 19">
            <a:extLst>
              <a:ext uri="{FF2B5EF4-FFF2-40B4-BE49-F238E27FC236}">
                <a16:creationId xmlns:a16="http://schemas.microsoft.com/office/drawing/2014/main" id="{7EF1A8D5-0F21-8EE7-704A-6FF2A37C4AC9}"/>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14</a:t>
            </a:r>
          </a:p>
        </p:txBody>
      </p:sp>
      <p:grpSp>
        <p:nvGrpSpPr>
          <p:cNvPr id="10" name="Group 9">
            <a:extLst>
              <a:ext uri="{FF2B5EF4-FFF2-40B4-BE49-F238E27FC236}">
                <a16:creationId xmlns:a16="http://schemas.microsoft.com/office/drawing/2014/main" id="{B97A2516-25C9-AEA1-268D-C44DC7E7ECE0}"/>
              </a:ext>
            </a:extLst>
          </p:cNvPr>
          <p:cNvGrpSpPr/>
          <p:nvPr/>
        </p:nvGrpSpPr>
        <p:grpSpPr>
          <a:xfrm>
            <a:off x="424666" y="4311533"/>
            <a:ext cx="2369195" cy="1934365"/>
            <a:chOff x="0" y="4392713"/>
            <a:chExt cx="2369195" cy="1934365"/>
          </a:xfrm>
        </p:grpSpPr>
        <p:pic>
          <p:nvPicPr>
            <p:cNvPr id="10256" name="Picture 16">
              <a:extLst>
                <a:ext uri="{FF2B5EF4-FFF2-40B4-BE49-F238E27FC236}">
                  <a16:creationId xmlns:a16="http://schemas.microsoft.com/office/drawing/2014/main" id="{D8DADAB0-A184-0AC8-F22E-491E2A686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92713"/>
              <a:ext cx="2369195" cy="165486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D8894C7-0841-E94B-8961-46E7606EBD31}"/>
                </a:ext>
              </a:extLst>
            </p:cNvPr>
            <p:cNvSpPr txBox="1"/>
            <p:nvPr/>
          </p:nvSpPr>
          <p:spPr>
            <a:xfrm>
              <a:off x="121473" y="6050079"/>
              <a:ext cx="2126248" cy="276999"/>
            </a:xfrm>
            <a:prstGeom prst="rect">
              <a:avLst/>
            </a:prstGeom>
            <a:noFill/>
          </p:spPr>
          <p:txBody>
            <a:bodyPr wrap="square" rtlCol="0">
              <a:spAutoFit/>
            </a:bodyPr>
            <a:lstStyle/>
            <a:p>
              <a:pPr algn="ctr"/>
              <a:r>
                <a:rPr lang="en-US" sz="1200" dirty="0"/>
                <a:t>CNN-AE training process</a:t>
              </a:r>
            </a:p>
          </p:txBody>
        </p:sp>
      </p:grpSp>
      <p:grpSp>
        <p:nvGrpSpPr>
          <p:cNvPr id="4" name="Group 3">
            <a:extLst>
              <a:ext uri="{FF2B5EF4-FFF2-40B4-BE49-F238E27FC236}">
                <a16:creationId xmlns:a16="http://schemas.microsoft.com/office/drawing/2014/main" id="{A1722A42-55F9-E254-56A6-808247A35CFB}"/>
              </a:ext>
            </a:extLst>
          </p:cNvPr>
          <p:cNvGrpSpPr/>
          <p:nvPr/>
        </p:nvGrpSpPr>
        <p:grpSpPr>
          <a:xfrm>
            <a:off x="6346141" y="1566956"/>
            <a:ext cx="5775702" cy="2107153"/>
            <a:chOff x="6346141" y="2479508"/>
            <a:chExt cx="5775702" cy="2107153"/>
          </a:xfrm>
        </p:grpSpPr>
        <p:pic>
          <p:nvPicPr>
            <p:cNvPr id="62" name="Picture 61">
              <a:extLst>
                <a:ext uri="{FF2B5EF4-FFF2-40B4-BE49-F238E27FC236}">
                  <a16:creationId xmlns:a16="http://schemas.microsoft.com/office/drawing/2014/main" id="{40BFCF9D-8047-AF84-0220-5D03CAA87ED4}"/>
                </a:ext>
              </a:extLst>
            </p:cNvPr>
            <p:cNvPicPr>
              <a:picLocks noChangeAspect="1"/>
            </p:cNvPicPr>
            <p:nvPr/>
          </p:nvPicPr>
          <p:blipFill>
            <a:blip r:embed="rId4"/>
            <a:stretch>
              <a:fillRect/>
            </a:stretch>
          </p:blipFill>
          <p:spPr>
            <a:xfrm>
              <a:off x="6346141" y="2479508"/>
              <a:ext cx="5775702" cy="1787941"/>
            </a:xfrm>
            <a:prstGeom prst="rect">
              <a:avLst/>
            </a:prstGeom>
            <a:ln>
              <a:solidFill>
                <a:schemeClr val="tx1"/>
              </a:solidFill>
            </a:ln>
          </p:spPr>
        </p:pic>
        <p:sp>
          <p:nvSpPr>
            <p:cNvPr id="22" name="TextBox 21">
              <a:extLst>
                <a:ext uri="{FF2B5EF4-FFF2-40B4-BE49-F238E27FC236}">
                  <a16:creationId xmlns:a16="http://schemas.microsoft.com/office/drawing/2014/main" id="{5454C525-E433-D0E3-F5D8-DE90921E3D53}"/>
                </a:ext>
              </a:extLst>
            </p:cNvPr>
            <p:cNvSpPr txBox="1"/>
            <p:nvPr/>
          </p:nvSpPr>
          <p:spPr>
            <a:xfrm>
              <a:off x="8340055" y="4309662"/>
              <a:ext cx="1801571" cy="276999"/>
            </a:xfrm>
            <a:prstGeom prst="rect">
              <a:avLst/>
            </a:prstGeom>
            <a:noFill/>
          </p:spPr>
          <p:txBody>
            <a:bodyPr wrap="square" rtlCol="0">
              <a:spAutoFit/>
            </a:bodyPr>
            <a:lstStyle/>
            <a:p>
              <a:pPr algn="ctr"/>
              <a:r>
                <a:rPr lang="en-US" sz="1200" dirty="0"/>
                <a:t>CNN-AE architecture</a:t>
              </a:r>
            </a:p>
          </p:txBody>
        </p:sp>
      </p:grpSp>
      <p:grpSp>
        <p:nvGrpSpPr>
          <p:cNvPr id="5" name="Group 4">
            <a:extLst>
              <a:ext uri="{FF2B5EF4-FFF2-40B4-BE49-F238E27FC236}">
                <a16:creationId xmlns:a16="http://schemas.microsoft.com/office/drawing/2014/main" id="{DB1C4D46-0B5B-BE75-EA19-A4F8CE4C2D6C}"/>
              </a:ext>
            </a:extLst>
          </p:cNvPr>
          <p:cNvGrpSpPr/>
          <p:nvPr/>
        </p:nvGrpSpPr>
        <p:grpSpPr>
          <a:xfrm>
            <a:off x="6564004" y="4158762"/>
            <a:ext cx="5353674" cy="2207117"/>
            <a:chOff x="6346141" y="4601093"/>
            <a:chExt cx="5353674" cy="2207117"/>
          </a:xfrm>
        </p:grpSpPr>
        <p:pic>
          <p:nvPicPr>
            <p:cNvPr id="54" name="Picture 53">
              <a:extLst>
                <a:ext uri="{FF2B5EF4-FFF2-40B4-BE49-F238E27FC236}">
                  <a16:creationId xmlns:a16="http://schemas.microsoft.com/office/drawing/2014/main" id="{D9516690-9F2D-C8DF-338D-817FF77CE464}"/>
                </a:ext>
              </a:extLst>
            </p:cNvPr>
            <p:cNvPicPr>
              <a:picLocks noChangeAspect="1"/>
            </p:cNvPicPr>
            <p:nvPr/>
          </p:nvPicPr>
          <p:blipFill>
            <a:blip r:embed="rId5"/>
            <a:stretch>
              <a:fillRect/>
            </a:stretch>
          </p:blipFill>
          <p:spPr>
            <a:xfrm>
              <a:off x="6346141" y="4601093"/>
              <a:ext cx="5353674" cy="1930118"/>
            </a:xfrm>
            <a:prstGeom prst="rect">
              <a:avLst/>
            </a:prstGeom>
            <a:ln>
              <a:solidFill>
                <a:schemeClr val="tx1"/>
              </a:solidFill>
            </a:ln>
          </p:spPr>
        </p:pic>
        <p:sp>
          <p:nvSpPr>
            <p:cNvPr id="24" name="TextBox 23">
              <a:extLst>
                <a:ext uri="{FF2B5EF4-FFF2-40B4-BE49-F238E27FC236}">
                  <a16:creationId xmlns:a16="http://schemas.microsoft.com/office/drawing/2014/main" id="{DDFD8698-3695-E801-CFF1-40C4561DD4A2}"/>
                </a:ext>
              </a:extLst>
            </p:cNvPr>
            <p:cNvSpPr txBox="1"/>
            <p:nvPr/>
          </p:nvSpPr>
          <p:spPr>
            <a:xfrm>
              <a:off x="8122192" y="6531211"/>
              <a:ext cx="1801571" cy="276999"/>
            </a:xfrm>
            <a:prstGeom prst="rect">
              <a:avLst/>
            </a:prstGeom>
            <a:noFill/>
          </p:spPr>
          <p:txBody>
            <a:bodyPr wrap="square" rtlCol="0">
              <a:spAutoFit/>
            </a:bodyPr>
            <a:lstStyle/>
            <a:p>
              <a:pPr algn="ctr"/>
              <a:r>
                <a:rPr lang="en-US" sz="1200" dirty="0"/>
                <a:t>CNN-VAE architecture</a:t>
              </a:r>
            </a:p>
          </p:txBody>
        </p:sp>
      </p:grpSp>
      <p:grpSp>
        <p:nvGrpSpPr>
          <p:cNvPr id="6" name="Group 5">
            <a:extLst>
              <a:ext uri="{FF2B5EF4-FFF2-40B4-BE49-F238E27FC236}">
                <a16:creationId xmlns:a16="http://schemas.microsoft.com/office/drawing/2014/main" id="{D707DF87-8F95-383C-91A0-F5F8D3CAF17C}"/>
              </a:ext>
            </a:extLst>
          </p:cNvPr>
          <p:cNvGrpSpPr/>
          <p:nvPr/>
        </p:nvGrpSpPr>
        <p:grpSpPr>
          <a:xfrm>
            <a:off x="3440732" y="1132365"/>
            <a:ext cx="2951489" cy="2541744"/>
            <a:chOff x="9319692" y="-10075"/>
            <a:chExt cx="2951489" cy="2541744"/>
          </a:xfrm>
        </p:grpSpPr>
        <p:grpSp>
          <p:nvGrpSpPr>
            <p:cNvPr id="14" name="Group 13">
              <a:extLst>
                <a:ext uri="{FF2B5EF4-FFF2-40B4-BE49-F238E27FC236}">
                  <a16:creationId xmlns:a16="http://schemas.microsoft.com/office/drawing/2014/main" id="{AFE71075-E3E3-0A24-21F0-718E28735D7C}"/>
                </a:ext>
              </a:extLst>
            </p:cNvPr>
            <p:cNvGrpSpPr/>
            <p:nvPr/>
          </p:nvGrpSpPr>
          <p:grpSpPr>
            <a:xfrm>
              <a:off x="9319692" y="212484"/>
              <a:ext cx="2761488" cy="2071476"/>
              <a:chOff x="118872" y="2240280"/>
              <a:chExt cx="2761488" cy="2071476"/>
            </a:xfrm>
          </p:grpSpPr>
          <p:grpSp>
            <p:nvGrpSpPr>
              <p:cNvPr id="9" name="Group 8">
                <a:extLst>
                  <a:ext uri="{FF2B5EF4-FFF2-40B4-BE49-F238E27FC236}">
                    <a16:creationId xmlns:a16="http://schemas.microsoft.com/office/drawing/2014/main" id="{5547C5E9-1837-1519-3C99-16DCE0D80232}"/>
                  </a:ext>
                </a:extLst>
              </p:cNvPr>
              <p:cNvGrpSpPr/>
              <p:nvPr/>
            </p:nvGrpSpPr>
            <p:grpSpPr>
              <a:xfrm>
                <a:off x="118872" y="2240280"/>
                <a:ext cx="2761488" cy="2071476"/>
                <a:chOff x="118872" y="2103120"/>
                <a:chExt cx="2761488" cy="2071476"/>
              </a:xfrm>
            </p:grpSpPr>
            <p:pic>
              <p:nvPicPr>
                <p:cNvPr id="10242" name="Picture 2" descr="Variational Autoencoders are Beautiful | Blogs">
                  <a:extLst>
                    <a:ext uri="{FF2B5EF4-FFF2-40B4-BE49-F238E27FC236}">
                      <a16:creationId xmlns:a16="http://schemas.microsoft.com/office/drawing/2014/main" id="{4D90EBD6-1E83-F523-C123-49CE6ED72A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872" y="2103120"/>
                  <a:ext cx="2761488" cy="207147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6C7D6D4-DD4C-3910-A1E8-A952A5339479}"/>
                    </a:ext>
                  </a:extLst>
                </p:cNvPr>
                <p:cNvSpPr/>
                <p:nvPr/>
              </p:nvSpPr>
              <p:spPr>
                <a:xfrm rot="16200000">
                  <a:off x="-108835" y="3062347"/>
                  <a:ext cx="1243584" cy="148090"/>
                </a:xfrm>
                <a:prstGeom prst="rect">
                  <a:avLst/>
                </a:prstGeom>
                <a:solidFill>
                  <a:schemeClr val="tx1">
                    <a:lumMod val="25000"/>
                    <a:lumOff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MNIST flat</a:t>
                  </a:r>
                </a:p>
              </p:txBody>
            </p:sp>
            <p:sp>
              <p:nvSpPr>
                <p:cNvPr id="23" name="Rectangle 22">
                  <a:extLst>
                    <a:ext uri="{FF2B5EF4-FFF2-40B4-BE49-F238E27FC236}">
                      <a16:creationId xmlns:a16="http://schemas.microsoft.com/office/drawing/2014/main" id="{A4D31A6B-9275-EB4A-F444-DE6DCF087078}"/>
                    </a:ext>
                  </a:extLst>
                </p:cNvPr>
                <p:cNvSpPr/>
                <p:nvPr/>
              </p:nvSpPr>
              <p:spPr>
                <a:xfrm rot="16200000">
                  <a:off x="1880247" y="3062346"/>
                  <a:ext cx="1243584" cy="148090"/>
                </a:xfrm>
                <a:prstGeom prst="rect">
                  <a:avLst/>
                </a:prstGeom>
                <a:solidFill>
                  <a:schemeClr val="accent4">
                    <a:lumMod val="40000"/>
                    <a:lumOff val="60000"/>
                  </a:schemeClr>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solidFill>
                        <a:schemeClr val="tx1"/>
                      </a:solidFill>
                    </a:rPr>
                    <a:t>MNIST reconstruct</a:t>
                  </a:r>
                </a:p>
              </p:txBody>
            </p:sp>
          </p:grpSp>
          <p:sp>
            <p:nvSpPr>
              <p:cNvPr id="11" name="TextBox 10">
                <a:extLst>
                  <a:ext uri="{FF2B5EF4-FFF2-40B4-BE49-F238E27FC236}">
                    <a16:creationId xmlns:a16="http://schemas.microsoft.com/office/drawing/2014/main" id="{5C57946C-4E18-999C-8E7D-7070E07ABB95}"/>
                  </a:ext>
                </a:extLst>
              </p:cNvPr>
              <p:cNvSpPr txBox="1"/>
              <p:nvPr/>
            </p:nvSpPr>
            <p:spPr>
              <a:xfrm>
                <a:off x="499492" y="3841940"/>
                <a:ext cx="460248" cy="261610"/>
              </a:xfrm>
              <a:prstGeom prst="rect">
                <a:avLst/>
              </a:prstGeom>
              <a:noFill/>
            </p:spPr>
            <p:txBody>
              <a:bodyPr wrap="square" rtlCol="0">
                <a:spAutoFit/>
              </a:bodyPr>
              <a:lstStyle/>
              <a:p>
                <a:r>
                  <a:rPr lang="en-US" sz="1100" dirty="0"/>
                  <a:t>784</a:t>
                </a:r>
              </a:p>
            </p:txBody>
          </p:sp>
          <p:sp>
            <p:nvSpPr>
              <p:cNvPr id="29" name="TextBox 28">
                <a:extLst>
                  <a:ext uri="{FF2B5EF4-FFF2-40B4-BE49-F238E27FC236}">
                    <a16:creationId xmlns:a16="http://schemas.microsoft.com/office/drawing/2014/main" id="{0CC23847-9697-C6A1-B285-8588460B8EA3}"/>
                  </a:ext>
                </a:extLst>
              </p:cNvPr>
              <p:cNvSpPr txBox="1"/>
              <p:nvPr/>
            </p:nvSpPr>
            <p:spPr>
              <a:xfrm>
                <a:off x="848560" y="3732730"/>
                <a:ext cx="460248" cy="261610"/>
              </a:xfrm>
              <a:prstGeom prst="rect">
                <a:avLst/>
              </a:prstGeom>
              <a:noFill/>
            </p:spPr>
            <p:txBody>
              <a:bodyPr wrap="square" rtlCol="0">
                <a:spAutoFit/>
              </a:bodyPr>
              <a:lstStyle/>
              <a:p>
                <a:r>
                  <a:rPr lang="en-US" sz="1100" dirty="0"/>
                  <a:t>100</a:t>
                </a:r>
              </a:p>
            </p:txBody>
          </p:sp>
          <p:sp>
            <p:nvSpPr>
              <p:cNvPr id="30" name="TextBox 29">
                <a:extLst>
                  <a:ext uri="{FF2B5EF4-FFF2-40B4-BE49-F238E27FC236}">
                    <a16:creationId xmlns:a16="http://schemas.microsoft.com/office/drawing/2014/main" id="{329D43B2-A2C0-755B-45E4-4D776F7CE561}"/>
                  </a:ext>
                </a:extLst>
              </p:cNvPr>
              <p:cNvSpPr txBox="1"/>
              <p:nvPr/>
            </p:nvSpPr>
            <p:spPr>
              <a:xfrm>
                <a:off x="1323431" y="2814159"/>
                <a:ext cx="400859" cy="261610"/>
              </a:xfrm>
              <a:prstGeom prst="rect">
                <a:avLst/>
              </a:prstGeom>
              <a:noFill/>
            </p:spPr>
            <p:txBody>
              <a:bodyPr wrap="square" rtlCol="0">
                <a:spAutoFit/>
              </a:bodyPr>
              <a:lstStyle/>
              <a:p>
                <a:r>
                  <a:rPr lang="en-US" sz="1100" dirty="0"/>
                  <a:t>50</a:t>
                </a:r>
              </a:p>
            </p:txBody>
          </p:sp>
          <p:sp>
            <p:nvSpPr>
              <p:cNvPr id="31" name="TextBox 30">
                <a:extLst>
                  <a:ext uri="{FF2B5EF4-FFF2-40B4-BE49-F238E27FC236}">
                    <a16:creationId xmlns:a16="http://schemas.microsoft.com/office/drawing/2014/main" id="{740A8FE9-D0B3-F370-4821-B502CE5ACB5F}"/>
                  </a:ext>
                </a:extLst>
              </p:cNvPr>
              <p:cNvSpPr txBox="1"/>
              <p:nvPr/>
            </p:nvSpPr>
            <p:spPr>
              <a:xfrm>
                <a:off x="1663470" y="3732730"/>
                <a:ext cx="460248" cy="261610"/>
              </a:xfrm>
              <a:prstGeom prst="rect">
                <a:avLst/>
              </a:prstGeom>
              <a:noFill/>
            </p:spPr>
            <p:txBody>
              <a:bodyPr wrap="square" rtlCol="0">
                <a:spAutoFit/>
              </a:bodyPr>
              <a:lstStyle/>
              <a:p>
                <a:r>
                  <a:rPr lang="en-US" sz="1100" dirty="0"/>
                  <a:t>100</a:t>
                </a:r>
              </a:p>
            </p:txBody>
          </p:sp>
          <p:sp>
            <p:nvSpPr>
              <p:cNvPr id="32" name="TextBox 31">
                <a:extLst>
                  <a:ext uri="{FF2B5EF4-FFF2-40B4-BE49-F238E27FC236}">
                    <a16:creationId xmlns:a16="http://schemas.microsoft.com/office/drawing/2014/main" id="{CF736461-E624-507D-3CE1-EB7DB026D1B1}"/>
                  </a:ext>
                </a:extLst>
              </p:cNvPr>
              <p:cNvSpPr txBox="1"/>
              <p:nvPr/>
            </p:nvSpPr>
            <p:spPr>
              <a:xfrm>
                <a:off x="2065927" y="3841940"/>
                <a:ext cx="460248" cy="261610"/>
              </a:xfrm>
              <a:prstGeom prst="rect">
                <a:avLst/>
              </a:prstGeom>
              <a:noFill/>
            </p:spPr>
            <p:txBody>
              <a:bodyPr wrap="square" rtlCol="0">
                <a:spAutoFit/>
              </a:bodyPr>
              <a:lstStyle/>
              <a:p>
                <a:r>
                  <a:rPr lang="en-US" sz="1100" dirty="0"/>
                  <a:t>784</a:t>
                </a:r>
              </a:p>
            </p:txBody>
          </p:sp>
        </p:grpSp>
        <p:sp>
          <p:nvSpPr>
            <p:cNvPr id="25" name="TextBox 24">
              <a:extLst>
                <a:ext uri="{FF2B5EF4-FFF2-40B4-BE49-F238E27FC236}">
                  <a16:creationId xmlns:a16="http://schemas.microsoft.com/office/drawing/2014/main" id="{4A4705CE-D40C-739C-DD77-45E2986DC981}"/>
                </a:ext>
              </a:extLst>
            </p:cNvPr>
            <p:cNvSpPr txBox="1"/>
            <p:nvPr/>
          </p:nvSpPr>
          <p:spPr>
            <a:xfrm>
              <a:off x="9830285" y="2254670"/>
              <a:ext cx="1801571" cy="276999"/>
            </a:xfrm>
            <a:prstGeom prst="rect">
              <a:avLst/>
            </a:prstGeom>
            <a:noFill/>
          </p:spPr>
          <p:txBody>
            <a:bodyPr wrap="square" rtlCol="0">
              <a:spAutoFit/>
            </a:bodyPr>
            <a:lstStyle/>
            <a:p>
              <a:pPr algn="ctr"/>
              <a:r>
                <a:rPr lang="en-US" sz="1200" dirty="0"/>
                <a:t>FCNN-AE architecture</a:t>
              </a:r>
            </a:p>
          </p:txBody>
        </p:sp>
        <p:sp>
          <p:nvSpPr>
            <p:cNvPr id="27" name="TextBox 26">
              <a:extLst>
                <a:ext uri="{FF2B5EF4-FFF2-40B4-BE49-F238E27FC236}">
                  <a16:creationId xmlns:a16="http://schemas.microsoft.com/office/drawing/2014/main" id="{2ADDF85E-639E-E958-DFA6-6B3D1FB33749}"/>
                </a:ext>
              </a:extLst>
            </p:cNvPr>
            <p:cNvSpPr txBox="1"/>
            <p:nvPr/>
          </p:nvSpPr>
          <p:spPr>
            <a:xfrm>
              <a:off x="9917647" y="-10075"/>
              <a:ext cx="2353534" cy="230832"/>
            </a:xfrm>
            <a:prstGeom prst="rect">
              <a:avLst/>
            </a:prstGeom>
            <a:noFill/>
          </p:spPr>
          <p:txBody>
            <a:bodyPr wrap="square" rtlCol="0">
              <a:spAutoFit/>
            </a:bodyPr>
            <a:lstStyle/>
            <a:p>
              <a:pPr algn="ctr"/>
              <a:r>
                <a:rPr lang="en-US" sz="900" i="1" dirty="0"/>
                <a:t>From compthree.com/blog/autoencoder/</a:t>
              </a:r>
            </a:p>
          </p:txBody>
        </p:sp>
      </p:grpSp>
      <p:grpSp>
        <p:nvGrpSpPr>
          <p:cNvPr id="8" name="Group 7">
            <a:extLst>
              <a:ext uri="{FF2B5EF4-FFF2-40B4-BE49-F238E27FC236}">
                <a16:creationId xmlns:a16="http://schemas.microsoft.com/office/drawing/2014/main" id="{5C91F37C-F72B-2D45-40CB-4B92167D7C67}"/>
              </a:ext>
            </a:extLst>
          </p:cNvPr>
          <p:cNvGrpSpPr/>
          <p:nvPr/>
        </p:nvGrpSpPr>
        <p:grpSpPr>
          <a:xfrm>
            <a:off x="2870776" y="4136781"/>
            <a:ext cx="3566306" cy="2247617"/>
            <a:chOff x="2696490" y="4267449"/>
            <a:chExt cx="3566306" cy="2247617"/>
          </a:xfrm>
        </p:grpSpPr>
        <p:pic>
          <p:nvPicPr>
            <p:cNvPr id="10252" name="Picture 12">
              <a:extLst>
                <a:ext uri="{FF2B5EF4-FFF2-40B4-BE49-F238E27FC236}">
                  <a16:creationId xmlns:a16="http://schemas.microsoft.com/office/drawing/2014/main" id="{6E855961-DAE8-DB4D-CED3-FD6C890459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1064" r="38897"/>
            <a:stretch/>
          </p:blipFill>
          <p:spPr bwMode="auto">
            <a:xfrm>
              <a:off x="2696490" y="4267449"/>
              <a:ext cx="3566306" cy="1977753"/>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210F03E5-1693-ADA9-151E-6AED40055470}"/>
                </a:ext>
              </a:extLst>
            </p:cNvPr>
            <p:cNvSpPr txBox="1"/>
            <p:nvPr/>
          </p:nvSpPr>
          <p:spPr>
            <a:xfrm>
              <a:off x="3019664" y="6238067"/>
              <a:ext cx="3027714" cy="276999"/>
            </a:xfrm>
            <a:prstGeom prst="rect">
              <a:avLst/>
            </a:prstGeom>
            <a:noFill/>
          </p:spPr>
          <p:txBody>
            <a:bodyPr wrap="square" rtlCol="0">
              <a:spAutoFit/>
            </a:bodyPr>
            <a:lstStyle/>
            <a:p>
              <a:pPr algn="ctr"/>
              <a:r>
                <a:rPr lang="en-US" sz="1200" dirty="0"/>
                <a:t>CNN-VAE Train/Test Truth &amp; Predictions</a:t>
              </a:r>
            </a:p>
          </p:txBody>
        </p:sp>
      </p:grpSp>
    </p:spTree>
    <p:extLst>
      <p:ext uri="{BB962C8B-B14F-4D97-AF65-F5344CB8AC3E}">
        <p14:creationId xmlns:p14="http://schemas.microsoft.com/office/powerpoint/2010/main" val="3577549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6F1C7B-58FB-1941-8520-1E6FDD8D9642}"/>
              </a:ext>
            </a:extLst>
          </p:cNvPr>
          <p:cNvSpPr/>
          <p:nvPr/>
        </p:nvSpPr>
        <p:spPr>
          <a:xfrm>
            <a:off x="0" y="0"/>
            <a:ext cx="12192000" cy="65621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1539AF3-584B-15C7-7D95-30DA82D87189}"/>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15</a:t>
            </a:r>
          </a:p>
        </p:txBody>
      </p:sp>
      <p:grpSp>
        <p:nvGrpSpPr>
          <p:cNvPr id="9" name="Group 8">
            <a:extLst>
              <a:ext uri="{FF2B5EF4-FFF2-40B4-BE49-F238E27FC236}">
                <a16:creationId xmlns:a16="http://schemas.microsoft.com/office/drawing/2014/main" id="{BE4CD29B-FCA6-74CA-5D21-AB995BE48B37}"/>
              </a:ext>
            </a:extLst>
          </p:cNvPr>
          <p:cNvGrpSpPr/>
          <p:nvPr/>
        </p:nvGrpSpPr>
        <p:grpSpPr>
          <a:xfrm>
            <a:off x="2817114" y="1940115"/>
            <a:ext cx="6557772" cy="2977770"/>
            <a:chOff x="2817114" y="2023663"/>
            <a:chExt cx="6557772" cy="2977770"/>
          </a:xfrm>
        </p:grpSpPr>
        <p:sp>
          <p:nvSpPr>
            <p:cNvPr id="3" name="TextBox 2">
              <a:extLst>
                <a:ext uri="{FF2B5EF4-FFF2-40B4-BE49-F238E27FC236}">
                  <a16:creationId xmlns:a16="http://schemas.microsoft.com/office/drawing/2014/main" id="{B5C0841E-0CFE-4E45-AB6B-B3904F6AC431}"/>
                </a:ext>
              </a:extLst>
            </p:cNvPr>
            <p:cNvSpPr txBox="1"/>
            <p:nvPr/>
          </p:nvSpPr>
          <p:spPr>
            <a:xfrm>
              <a:off x="2817114" y="2023663"/>
              <a:ext cx="6557772" cy="954107"/>
            </a:xfrm>
            <a:prstGeom prst="rect">
              <a:avLst/>
            </a:prstGeom>
            <a:noFill/>
          </p:spPr>
          <p:txBody>
            <a:bodyPr wrap="square" rtlCol="0">
              <a:spAutoFit/>
            </a:bodyPr>
            <a:lstStyle/>
            <a:p>
              <a:pPr algn="ctr"/>
              <a:r>
                <a:rPr lang="en-US" sz="2800" dirty="0"/>
                <a:t>PART II</a:t>
              </a:r>
            </a:p>
            <a:p>
              <a:pPr algn="ctr"/>
              <a:r>
                <a:rPr lang="en-US" sz="2800" b="1" dirty="0"/>
                <a:t>Hybrid CNN-RNN for CO2 Monitoring</a:t>
              </a:r>
            </a:p>
          </p:txBody>
        </p:sp>
        <p:pic>
          <p:nvPicPr>
            <p:cNvPr id="6" name="Picture 6">
              <a:extLst>
                <a:ext uri="{FF2B5EF4-FFF2-40B4-BE49-F238E27FC236}">
                  <a16:creationId xmlns:a16="http://schemas.microsoft.com/office/drawing/2014/main" id="{CBE05AC9-A149-A318-7B09-3517A9DB6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019" y="3100173"/>
              <a:ext cx="4319961" cy="190126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20FE518F-BE87-BAEF-57E8-8E776D0CB7DE}"/>
              </a:ext>
            </a:extLst>
          </p:cNvPr>
          <p:cNvSpPr txBox="1"/>
          <p:nvPr/>
        </p:nvSpPr>
        <p:spPr>
          <a:xfrm>
            <a:off x="4427797" y="4936273"/>
            <a:ext cx="3336403" cy="276999"/>
          </a:xfrm>
          <a:prstGeom prst="rect">
            <a:avLst/>
          </a:prstGeom>
          <a:noFill/>
        </p:spPr>
        <p:txBody>
          <a:bodyPr wrap="square" rtlCol="0">
            <a:spAutoFit/>
          </a:bodyPr>
          <a:lstStyle/>
          <a:p>
            <a:pPr algn="ctr"/>
            <a:r>
              <a:rPr lang="en-US" sz="1200" dirty="0"/>
              <a:t>CNN-RNN architecture</a:t>
            </a:r>
          </a:p>
        </p:txBody>
      </p:sp>
    </p:spTree>
    <p:extLst>
      <p:ext uri="{BB962C8B-B14F-4D97-AF65-F5344CB8AC3E}">
        <p14:creationId xmlns:p14="http://schemas.microsoft.com/office/powerpoint/2010/main" val="2935653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C8D5FA-98BD-3D44-AB83-0389A33643F2}"/>
              </a:ext>
            </a:extLst>
          </p:cNvPr>
          <p:cNvSpPr/>
          <p:nvPr/>
        </p:nvSpPr>
        <p:spPr>
          <a:xfrm>
            <a:off x="736599" y="1611406"/>
            <a:ext cx="10735733" cy="646331"/>
          </a:xfrm>
          <a:prstGeom prst="rect">
            <a:avLst/>
          </a:prstGeom>
        </p:spPr>
        <p:txBody>
          <a:bodyPr wrap="square">
            <a:spAutoFit/>
          </a:bodyPr>
          <a:lstStyle/>
          <a:p>
            <a:pPr marL="342900" indent="-342900">
              <a:buFont typeface="Arial" panose="020B0604020202020204" pitchFamily="34" charset="0"/>
              <a:buChar char="•"/>
            </a:pPr>
            <a:r>
              <a:rPr lang="en-US" dirty="0"/>
              <a:t>Develop a </a:t>
            </a:r>
            <a:r>
              <a:rPr lang="en-US" b="1" dirty="0"/>
              <a:t>deep learning</a:t>
            </a:r>
            <a:r>
              <a:rPr lang="en-US" dirty="0"/>
              <a:t> framework for </a:t>
            </a:r>
            <a:r>
              <a:rPr lang="en-US" b="1" dirty="0"/>
              <a:t>forward reservoir simulation </a:t>
            </a:r>
            <a:r>
              <a:rPr lang="en-US" dirty="0"/>
              <a:t>of </a:t>
            </a:r>
            <a:r>
              <a:rPr lang="en-US" b="1" dirty="0"/>
              <a:t>CO2 migration</a:t>
            </a:r>
          </a:p>
          <a:p>
            <a:pPr marL="342900" indent="-342900">
              <a:buFont typeface="Arial" panose="020B0604020202020204" pitchFamily="34" charset="0"/>
              <a:buChar char="•"/>
            </a:pPr>
            <a:r>
              <a:rPr lang="en-US" dirty="0"/>
              <a:t>Exploit </a:t>
            </a:r>
            <a:r>
              <a:rPr lang="en-US" b="1" dirty="0"/>
              <a:t>latent space dynamics </a:t>
            </a:r>
            <a:r>
              <a:rPr lang="en-US" dirty="0"/>
              <a:t>for timelapse predictions using a </a:t>
            </a:r>
            <a:r>
              <a:rPr lang="en-US" b="1" dirty="0"/>
              <a:t>CNN-RNN</a:t>
            </a:r>
            <a:r>
              <a:rPr lang="en-US" dirty="0"/>
              <a:t> architecture</a:t>
            </a:r>
          </a:p>
        </p:txBody>
      </p:sp>
      <p:grpSp>
        <p:nvGrpSpPr>
          <p:cNvPr id="3" name="Group 2">
            <a:extLst>
              <a:ext uri="{FF2B5EF4-FFF2-40B4-BE49-F238E27FC236}">
                <a16:creationId xmlns:a16="http://schemas.microsoft.com/office/drawing/2014/main" id="{CEAAB67A-57BA-ED11-0440-825CC4F0497B}"/>
              </a:ext>
            </a:extLst>
          </p:cNvPr>
          <p:cNvGrpSpPr/>
          <p:nvPr/>
        </p:nvGrpSpPr>
        <p:grpSpPr>
          <a:xfrm>
            <a:off x="736599" y="4506518"/>
            <a:ext cx="2020641" cy="1480155"/>
            <a:chOff x="152400" y="1885950"/>
            <a:chExt cx="1447800" cy="990600"/>
          </a:xfrm>
        </p:grpSpPr>
        <p:sp>
          <p:nvSpPr>
            <p:cNvPr id="4" name="Rectangle 3">
              <a:extLst>
                <a:ext uri="{FF2B5EF4-FFF2-40B4-BE49-F238E27FC236}">
                  <a16:creationId xmlns:a16="http://schemas.microsoft.com/office/drawing/2014/main" id="{FF3D302C-CAE3-12F9-96D7-69E1FF76B711}"/>
                </a:ext>
              </a:extLst>
            </p:cNvPr>
            <p:cNvSpPr/>
            <p:nvPr/>
          </p:nvSpPr>
          <p:spPr>
            <a:xfrm>
              <a:off x="152400" y="1885950"/>
              <a:ext cx="1447800" cy="990600"/>
            </a:xfrm>
            <a:prstGeom prst="rect">
              <a:avLst/>
            </a:prstGeom>
          </p:spPr>
          <p:style>
            <a:lnRef idx="1">
              <a:schemeClr val="accent2"/>
            </a:lnRef>
            <a:fillRef idx="3">
              <a:schemeClr val="accent2"/>
            </a:fillRef>
            <a:effectRef idx="2">
              <a:schemeClr val="accent2"/>
            </a:effectRef>
            <a:fontRef idx="minor">
              <a:schemeClr val="lt1"/>
            </a:fontRef>
          </p:style>
          <p:txBody>
            <a:bodyPr rtlCol="0" anchor="t"/>
            <a:lstStyle/>
            <a:p>
              <a:pPr algn="ctr"/>
              <a:r>
                <a:rPr lang="en-US" sz="1100" b="1" dirty="0"/>
                <a:t>Numerical Simulation</a:t>
              </a:r>
            </a:p>
            <a:p>
              <a:pPr algn="ctr"/>
              <a:endParaRPr lang="en-US" sz="1100" dirty="0"/>
            </a:p>
            <a:p>
              <a:pPr algn="ctr"/>
              <a:endParaRPr lang="en-US" sz="1100" dirty="0"/>
            </a:p>
            <a:p>
              <a:r>
                <a:rPr lang="en-US" sz="1100" dirty="0"/>
                <a:t>(MRST)</a:t>
              </a:r>
            </a:p>
          </p:txBody>
        </p:sp>
        <p:pic>
          <p:nvPicPr>
            <p:cNvPr id="5" name="Picture 2">
              <a:extLst>
                <a:ext uri="{FF2B5EF4-FFF2-40B4-BE49-F238E27FC236}">
                  <a16:creationId xmlns:a16="http://schemas.microsoft.com/office/drawing/2014/main" id="{B65F8CA4-7C56-F97C-1FBB-A9F2F78A3B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909" y="2085974"/>
              <a:ext cx="657625" cy="5905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223F66A2-AE1A-446C-B39D-086741011CCB}"/>
              </a:ext>
            </a:extLst>
          </p:cNvPr>
          <p:cNvGrpSpPr/>
          <p:nvPr/>
        </p:nvGrpSpPr>
        <p:grpSpPr>
          <a:xfrm>
            <a:off x="736599" y="2758901"/>
            <a:ext cx="2020641" cy="1480155"/>
            <a:chOff x="1524000" y="1733550"/>
            <a:chExt cx="1447800" cy="990600"/>
          </a:xfrm>
        </p:grpSpPr>
        <p:sp>
          <p:nvSpPr>
            <p:cNvPr id="7" name="Rectangle 6">
              <a:extLst>
                <a:ext uri="{FF2B5EF4-FFF2-40B4-BE49-F238E27FC236}">
                  <a16:creationId xmlns:a16="http://schemas.microsoft.com/office/drawing/2014/main" id="{D3642E29-9684-AB69-3924-F5E0A01FA3BD}"/>
                </a:ext>
              </a:extLst>
            </p:cNvPr>
            <p:cNvSpPr/>
            <p:nvPr/>
          </p:nvSpPr>
          <p:spPr>
            <a:xfrm>
              <a:off x="1524000" y="1733550"/>
              <a:ext cx="14478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sz="1100" b="1" dirty="0"/>
                <a:t>Reservoir Model</a:t>
              </a:r>
            </a:p>
            <a:p>
              <a:pPr algn="ctr"/>
              <a:endParaRPr lang="en-US" sz="1100" dirty="0"/>
            </a:p>
            <a:p>
              <a:pPr algn="ctr"/>
              <a:endParaRPr lang="en-US" sz="1100" dirty="0"/>
            </a:p>
            <a:p>
              <a:r>
                <a:rPr lang="en-US" sz="1100" dirty="0"/>
                <a:t>(SPE10)</a:t>
              </a:r>
            </a:p>
          </p:txBody>
        </p:sp>
        <p:pic>
          <p:nvPicPr>
            <p:cNvPr id="8" name="Picture 4" descr="Practical challenges faced when using modern approaches to numerical PDEs  to simulate petroleum reservoirs Halvor Møll Nilsen,">
              <a:extLst>
                <a:ext uri="{FF2B5EF4-FFF2-40B4-BE49-F238E27FC236}">
                  <a16:creationId xmlns:a16="http://schemas.microsoft.com/office/drawing/2014/main" id="{7252A3B0-9D1C-5B26-07F1-70E75C1E58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60" t="2654" r="6800" b="19346"/>
            <a:stretch/>
          </p:blipFill>
          <p:spPr bwMode="auto">
            <a:xfrm>
              <a:off x="2109115" y="1981199"/>
              <a:ext cx="660401" cy="4953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2A0EB773-6C13-D635-0CCF-3C992B76CE9C}"/>
              </a:ext>
            </a:extLst>
          </p:cNvPr>
          <p:cNvGrpSpPr/>
          <p:nvPr/>
        </p:nvGrpSpPr>
        <p:grpSpPr>
          <a:xfrm>
            <a:off x="6438394" y="2758899"/>
            <a:ext cx="2020641" cy="1480155"/>
            <a:chOff x="4539600" y="1725900"/>
            <a:chExt cx="1447800" cy="990600"/>
          </a:xfrm>
        </p:grpSpPr>
        <p:sp>
          <p:nvSpPr>
            <p:cNvPr id="10" name="Rectangle 9">
              <a:extLst>
                <a:ext uri="{FF2B5EF4-FFF2-40B4-BE49-F238E27FC236}">
                  <a16:creationId xmlns:a16="http://schemas.microsoft.com/office/drawing/2014/main" id="{50E46E13-C662-BB22-1981-91560F843AC2}"/>
                </a:ext>
              </a:extLst>
            </p:cNvPr>
            <p:cNvSpPr/>
            <p:nvPr/>
          </p:nvSpPr>
          <p:spPr>
            <a:xfrm>
              <a:off x="4539600" y="1725900"/>
              <a:ext cx="1447800" cy="990600"/>
            </a:xfrm>
            <a:prstGeom prst="rect">
              <a:avLst/>
            </a:prstGeom>
            <a:solidFill>
              <a:srgbClr val="B69BDD"/>
            </a:solidFill>
            <a:ln>
              <a:solidFill>
                <a:srgbClr val="B69BDD"/>
              </a:solidFill>
            </a:ln>
          </p:spPr>
          <p:style>
            <a:lnRef idx="1">
              <a:schemeClr val="accent4"/>
            </a:lnRef>
            <a:fillRef idx="3">
              <a:schemeClr val="accent4"/>
            </a:fillRef>
            <a:effectRef idx="2">
              <a:schemeClr val="accent4"/>
            </a:effectRef>
            <a:fontRef idx="minor">
              <a:schemeClr val="lt1"/>
            </a:fontRef>
          </p:style>
          <p:txBody>
            <a:bodyPr rtlCol="0" anchor="t"/>
            <a:lstStyle/>
            <a:p>
              <a:pPr algn="ctr"/>
              <a:r>
                <a:rPr lang="en-US" sz="1100" b="1" dirty="0"/>
                <a:t>Data Processing</a:t>
              </a:r>
            </a:p>
            <a:p>
              <a:pPr algn="ctr"/>
              <a:endParaRPr lang="en-US" sz="1100" dirty="0"/>
            </a:p>
            <a:p>
              <a:pPr algn="ctr"/>
              <a:endParaRPr lang="en-US" sz="1100" dirty="0"/>
            </a:p>
            <a:p>
              <a:r>
                <a:rPr lang="en-US" sz="1100" dirty="0"/>
                <a:t>(Python)</a:t>
              </a:r>
            </a:p>
          </p:txBody>
        </p:sp>
        <p:pic>
          <p:nvPicPr>
            <p:cNvPr id="11" name="Picture 8" descr="Python Logo, history, meaning, symbol, PNG">
              <a:extLst>
                <a:ext uri="{FF2B5EF4-FFF2-40B4-BE49-F238E27FC236}">
                  <a16:creationId xmlns:a16="http://schemas.microsoft.com/office/drawing/2014/main" id="{B07183D7-0E23-A6EA-ACBB-0462D8913D4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833" r="30000" b="33704"/>
            <a:stretch/>
          </p:blipFill>
          <p:spPr bwMode="auto">
            <a:xfrm>
              <a:off x="5252722" y="1947635"/>
              <a:ext cx="560219" cy="533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3CEADE89-A5E2-1ED7-789E-3624FD0EEF19}"/>
              </a:ext>
            </a:extLst>
          </p:cNvPr>
          <p:cNvGrpSpPr/>
          <p:nvPr/>
        </p:nvGrpSpPr>
        <p:grpSpPr>
          <a:xfrm>
            <a:off x="6434195" y="4506516"/>
            <a:ext cx="2020641" cy="1480155"/>
            <a:chOff x="6324600" y="1721250"/>
            <a:chExt cx="1447800" cy="990600"/>
          </a:xfrm>
        </p:grpSpPr>
        <p:sp>
          <p:nvSpPr>
            <p:cNvPr id="13" name="Rectangle 12">
              <a:extLst>
                <a:ext uri="{FF2B5EF4-FFF2-40B4-BE49-F238E27FC236}">
                  <a16:creationId xmlns:a16="http://schemas.microsoft.com/office/drawing/2014/main" id="{5CB952AB-A23F-B613-0269-1B4F891A66D8}"/>
                </a:ext>
              </a:extLst>
            </p:cNvPr>
            <p:cNvSpPr/>
            <p:nvPr/>
          </p:nvSpPr>
          <p:spPr>
            <a:xfrm>
              <a:off x="6324600" y="1721250"/>
              <a:ext cx="1447800" cy="990600"/>
            </a:xfrm>
            <a:prstGeom prst="rect">
              <a:avLst/>
            </a:prstGeom>
          </p:spPr>
          <p:style>
            <a:lnRef idx="1">
              <a:schemeClr val="accent6"/>
            </a:lnRef>
            <a:fillRef idx="3">
              <a:schemeClr val="accent6"/>
            </a:fillRef>
            <a:effectRef idx="2">
              <a:schemeClr val="accent6"/>
            </a:effectRef>
            <a:fontRef idx="minor">
              <a:schemeClr val="lt1"/>
            </a:fontRef>
          </p:style>
          <p:txBody>
            <a:bodyPr rtlCol="0" anchor="t"/>
            <a:lstStyle/>
            <a:p>
              <a:pPr algn="ctr"/>
              <a:r>
                <a:rPr lang="en-US" sz="1100" b="1" dirty="0"/>
                <a:t>Deep Learning</a:t>
              </a:r>
            </a:p>
            <a:p>
              <a:pPr algn="ctr"/>
              <a:endParaRPr lang="en-US" sz="1100" dirty="0"/>
            </a:p>
            <a:p>
              <a:pPr algn="ctr"/>
              <a:endParaRPr lang="en-US" sz="1100" dirty="0"/>
            </a:p>
            <a:p>
              <a:r>
                <a:rPr lang="en-US" sz="1100" dirty="0"/>
                <a:t>(Keras)</a:t>
              </a:r>
            </a:p>
          </p:txBody>
        </p:sp>
        <p:pic>
          <p:nvPicPr>
            <p:cNvPr id="14" name="Picture 14">
              <a:extLst>
                <a:ext uri="{FF2B5EF4-FFF2-40B4-BE49-F238E27FC236}">
                  <a16:creationId xmlns:a16="http://schemas.microsoft.com/office/drawing/2014/main" id="{D2ECA8BC-68BF-99C1-1410-F864D14638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6027" y="1955344"/>
              <a:ext cx="514350" cy="51435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72BEAC2-D84A-573F-84FD-8D7861704F85}"/>
                  </a:ext>
                </a:extLst>
              </p:cNvPr>
              <p:cNvSpPr txBox="1"/>
              <p:nvPr/>
            </p:nvSpPr>
            <p:spPr>
              <a:xfrm>
                <a:off x="2809875" y="2838421"/>
                <a:ext cx="2943733" cy="116955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220×60×85</m:t>
                          </m:r>
                        </m:e>
                      </m:d>
                      <m:r>
                        <a:rPr lang="en-US" sz="1400" b="0" i="1" smtClean="0">
                          <a:latin typeface="Cambria Math" panose="02040503050406030204" pitchFamily="18" charset="0"/>
                        </a:rPr>
                        <m:t>→85 @ </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60×60</m:t>
                          </m:r>
                        </m:e>
                      </m:d>
                    </m:oMath>
                  </m:oMathPara>
                </a14:m>
                <a:endParaRPr lang="en-US" sz="1400" b="0" dirty="0"/>
              </a:p>
              <a:p>
                <a:r>
                  <a:rPr lang="en-US" sz="1400" dirty="0"/>
                  <a:t>1 injector </a:t>
                </a:r>
                <a14:m>
                  <m:oMath xmlns:m="http://schemas.openxmlformats.org/officeDocument/2006/math">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30,30</m:t>
                        </m:r>
                      </m:e>
                    </m:d>
                  </m:oMath>
                </a14:m>
                <a:endParaRPr lang="en-US" sz="1400" dirty="0"/>
              </a:p>
              <a:p>
                <a:r>
                  <a:rPr lang="en-US" sz="1400" b="0" dirty="0"/>
                  <a:t>CO2 </a:t>
                </a:r>
                <a14:m>
                  <m:oMath xmlns:m="http://schemas.openxmlformats.org/officeDocument/2006/math">
                    <m:r>
                      <a:rPr lang="en-US" sz="1400" b="0" i="0" smtClean="0">
                        <a:latin typeface="Cambria Math" panose="02040503050406030204" pitchFamily="18" charset="0"/>
                      </a:rPr>
                      <m:t>@ </m:t>
                    </m:r>
                    <m:r>
                      <a:rPr lang="en-US" sz="1400" b="0" i="1" smtClean="0">
                        <a:latin typeface="Cambria Math" panose="02040503050406030204" pitchFamily="18" charset="0"/>
                      </a:rPr>
                      <m:t>5 </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𝑚</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m:t>
                    </m:r>
                    <m:r>
                      <a:rPr lang="en-US" sz="1400" b="0" i="1" smtClean="0">
                        <a:latin typeface="Cambria Math" panose="02040503050406030204" pitchFamily="18" charset="0"/>
                      </a:rPr>
                      <m:t>𝑑𝑎𝑦</m:t>
                    </m:r>
                  </m:oMath>
                </a14:m>
                <a:endParaRPr lang="en-US" sz="1400" dirty="0"/>
              </a:p>
              <a:p>
                <a14:m>
                  <m:oMath xmlns:m="http://schemas.openxmlformats.org/officeDocument/2006/math">
                    <m:r>
                      <a:rPr lang="en-US" sz="1400" b="0" i="1" smtClean="0">
                        <a:latin typeface="Cambria Math" panose="02040503050406030204" pitchFamily="18" charset="0"/>
                      </a:rPr>
                      <m:t>5</m:t>
                    </m:r>
                  </m:oMath>
                </a14:m>
                <a:r>
                  <a:rPr lang="en-US" sz="1400" dirty="0"/>
                  <a:t> years injection, monitor monthly</a:t>
                </a:r>
              </a:p>
              <a:p>
                <a:r>
                  <a:rPr lang="en-US" sz="1400" dirty="0"/>
                  <a:t>Tarbert (Gaussian) + Ness (fluvial)</a:t>
                </a:r>
              </a:p>
            </p:txBody>
          </p:sp>
        </mc:Choice>
        <mc:Fallback xmlns="">
          <p:sp>
            <p:nvSpPr>
              <p:cNvPr id="15" name="TextBox 14">
                <a:extLst>
                  <a:ext uri="{FF2B5EF4-FFF2-40B4-BE49-F238E27FC236}">
                    <a16:creationId xmlns:a16="http://schemas.microsoft.com/office/drawing/2014/main" id="{772BEAC2-D84A-573F-84FD-8D7861704F85}"/>
                  </a:ext>
                </a:extLst>
              </p:cNvPr>
              <p:cNvSpPr txBox="1">
                <a:spLocks noRot="1" noChangeAspect="1" noMove="1" noResize="1" noEditPoints="1" noAdjustHandles="1" noChangeArrowheads="1" noChangeShapeType="1" noTextEdit="1"/>
              </p:cNvSpPr>
              <p:nvPr/>
            </p:nvSpPr>
            <p:spPr>
              <a:xfrm>
                <a:off x="2809875" y="2838421"/>
                <a:ext cx="2943733" cy="1169551"/>
              </a:xfrm>
              <a:prstGeom prst="rect">
                <a:avLst/>
              </a:prstGeom>
              <a:blipFill>
                <a:blip r:embed="rId7"/>
                <a:stretch>
                  <a:fillRect l="-621" b="-4712"/>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58B7A76F-B403-24D2-1C9D-867E5DD798D3}"/>
              </a:ext>
            </a:extLst>
          </p:cNvPr>
          <p:cNvSpPr txBox="1"/>
          <p:nvPr/>
        </p:nvSpPr>
        <p:spPr>
          <a:xfrm>
            <a:off x="8618627" y="2832397"/>
            <a:ext cx="2513305" cy="1169551"/>
          </a:xfrm>
          <a:prstGeom prst="rect">
            <a:avLst/>
          </a:prstGeom>
          <a:noFill/>
        </p:spPr>
        <p:txBody>
          <a:bodyPr wrap="square" rtlCol="0">
            <a:spAutoFit/>
          </a:bodyPr>
          <a:lstStyle/>
          <a:p>
            <a:r>
              <a:rPr lang="en-US" sz="1400" dirty="0"/>
              <a:t>Reshape to images</a:t>
            </a:r>
          </a:p>
          <a:p>
            <a:r>
              <a:rPr lang="en-US" sz="1400" dirty="0"/>
              <a:t>Data augmentation (rotation)</a:t>
            </a:r>
          </a:p>
          <a:p>
            <a:r>
              <a:rPr lang="en-US" sz="1400" dirty="0"/>
              <a:t>Random Shuffling</a:t>
            </a:r>
          </a:p>
          <a:p>
            <a:r>
              <a:rPr lang="en-US" sz="1400" dirty="0"/>
              <a:t>Min-Max Normalization</a:t>
            </a:r>
          </a:p>
          <a:p>
            <a:r>
              <a:rPr lang="en-US" sz="1400" dirty="0"/>
              <a:t>Train/Test split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270D80E-7DB1-B893-F046-DB40ACD84800}"/>
                  </a:ext>
                </a:extLst>
              </p:cNvPr>
              <p:cNvSpPr txBox="1"/>
              <p:nvPr/>
            </p:nvSpPr>
            <p:spPr>
              <a:xfrm>
                <a:off x="2760820" y="4661819"/>
                <a:ext cx="2940933" cy="1169551"/>
              </a:xfrm>
              <a:prstGeom prst="rect">
                <a:avLst/>
              </a:prstGeom>
              <a:noFill/>
            </p:spPr>
            <p:txBody>
              <a:bodyPr wrap="square" rtlCol="0">
                <a:spAutoFit/>
              </a:bodyPr>
              <a:lstStyle/>
              <a:p>
                <a:r>
                  <a:rPr lang="en-US" sz="1400" dirty="0"/>
                  <a:t>Two-phase water-gas model</a:t>
                </a:r>
              </a:p>
              <a:p>
                <a:r>
                  <a:rPr lang="en-US" sz="1400" dirty="0"/>
                  <a:t>FD + Automatic Differentiation</a:t>
                </a:r>
              </a:p>
              <a:p>
                <a:r>
                  <a:rPr lang="en-US" sz="1400" dirty="0"/>
                  <a:t>Output: dynamic pressure &amp; 	saturation fields</a:t>
                </a:r>
              </a:p>
              <a:p>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255, 3600</m:t>
                        </m:r>
                      </m:e>
                    </m:d>
                  </m:oMath>
                </a14:m>
                <a:r>
                  <a:rPr lang="en-US" sz="1400" dirty="0"/>
                  <a:t> &amp; </a:t>
                </a:r>
                <a14:m>
                  <m:oMath xmlns:m="http://schemas.openxmlformats.org/officeDocument/2006/math">
                    <m:d>
                      <m:dPr>
                        <m:ctrlPr>
                          <a:rPr lang="en-US" sz="1400" b="0" i="1" smtClean="0">
                            <a:latin typeface="Cambria Math" panose="02040503050406030204" pitchFamily="18" charset="0"/>
                          </a:rPr>
                        </m:ctrlPr>
                      </m:dPr>
                      <m:e>
                        <m:r>
                          <a:rPr lang="en-US" sz="1400" b="0" i="1" smtClean="0">
                            <a:latin typeface="Cambria Math" panose="02040503050406030204" pitchFamily="18" charset="0"/>
                          </a:rPr>
                          <m:t>255, 3600, 60</m:t>
                        </m:r>
                      </m:e>
                    </m:d>
                  </m:oMath>
                </a14:m>
                <a:endParaRPr lang="en-US" sz="1400" dirty="0"/>
              </a:p>
            </p:txBody>
          </p:sp>
        </mc:Choice>
        <mc:Fallback xmlns="">
          <p:sp>
            <p:nvSpPr>
              <p:cNvPr id="17" name="TextBox 16">
                <a:extLst>
                  <a:ext uri="{FF2B5EF4-FFF2-40B4-BE49-F238E27FC236}">
                    <a16:creationId xmlns:a16="http://schemas.microsoft.com/office/drawing/2014/main" id="{7270D80E-7DB1-B893-F046-DB40ACD84800}"/>
                  </a:ext>
                </a:extLst>
              </p:cNvPr>
              <p:cNvSpPr txBox="1">
                <a:spLocks noRot="1" noChangeAspect="1" noMove="1" noResize="1" noEditPoints="1" noAdjustHandles="1" noChangeArrowheads="1" noChangeShapeType="1" noTextEdit="1"/>
              </p:cNvSpPr>
              <p:nvPr/>
            </p:nvSpPr>
            <p:spPr>
              <a:xfrm>
                <a:off x="2760820" y="4661819"/>
                <a:ext cx="2940933" cy="1169551"/>
              </a:xfrm>
              <a:prstGeom prst="rect">
                <a:avLst/>
              </a:prstGeom>
              <a:blipFill>
                <a:blip r:embed="rId8"/>
                <a:stretch>
                  <a:fillRect l="-622" t="-1042" b="-4167"/>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3285E1B0-BB0E-DF3D-D986-FF1022948EB6}"/>
              </a:ext>
            </a:extLst>
          </p:cNvPr>
          <p:cNvSpPr txBox="1"/>
          <p:nvPr/>
        </p:nvSpPr>
        <p:spPr>
          <a:xfrm>
            <a:off x="8618627" y="4548770"/>
            <a:ext cx="2513305" cy="954107"/>
          </a:xfrm>
          <a:prstGeom prst="rect">
            <a:avLst/>
          </a:prstGeom>
          <a:noFill/>
        </p:spPr>
        <p:txBody>
          <a:bodyPr wrap="square" rtlCol="0">
            <a:spAutoFit/>
          </a:bodyPr>
          <a:lstStyle/>
          <a:p>
            <a:r>
              <a:rPr lang="en-US" sz="1400" dirty="0"/>
              <a:t>Encoder: Conv2D</a:t>
            </a:r>
          </a:p>
          <a:p>
            <a:r>
              <a:rPr lang="en-US" sz="1400" dirty="0"/>
              <a:t>Recurrent: GRU</a:t>
            </a:r>
          </a:p>
          <a:p>
            <a:r>
              <a:rPr lang="en-US" sz="1400" dirty="0"/>
              <a:t>Decoder: Conv3DTranspose</a:t>
            </a:r>
          </a:p>
          <a:p>
            <a:r>
              <a:rPr lang="en-US" sz="1400" dirty="0"/>
              <a:t>Compile, Fit &amp; Predict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0D7A7C4-69C1-DF6B-301A-6694DE485F92}"/>
                  </a:ext>
                </a:extLst>
              </p:cNvPr>
              <p:cNvSpPr txBox="1"/>
              <p:nvPr/>
            </p:nvSpPr>
            <p:spPr>
              <a:xfrm>
                <a:off x="412926" y="2758899"/>
                <a:ext cx="32816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1</m:t>
                      </m:r>
                    </m:oMath>
                  </m:oMathPara>
                </a14:m>
                <a:endParaRPr lang="en-US" sz="1400" dirty="0"/>
              </a:p>
            </p:txBody>
          </p:sp>
        </mc:Choice>
        <mc:Fallback xmlns="">
          <p:sp>
            <p:nvSpPr>
              <p:cNvPr id="19" name="TextBox 18">
                <a:extLst>
                  <a:ext uri="{FF2B5EF4-FFF2-40B4-BE49-F238E27FC236}">
                    <a16:creationId xmlns:a16="http://schemas.microsoft.com/office/drawing/2014/main" id="{40D7A7C4-69C1-DF6B-301A-6694DE485F92}"/>
                  </a:ext>
                </a:extLst>
              </p:cNvPr>
              <p:cNvSpPr txBox="1">
                <a:spLocks noRot="1" noChangeAspect="1" noMove="1" noResize="1" noEditPoints="1" noAdjustHandles="1" noChangeArrowheads="1" noChangeShapeType="1" noTextEdit="1"/>
              </p:cNvSpPr>
              <p:nvPr/>
            </p:nvSpPr>
            <p:spPr>
              <a:xfrm>
                <a:off x="412926" y="2758899"/>
                <a:ext cx="328162" cy="3077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E360AFF-0E47-7BA7-2B0F-F350B8478359}"/>
                  </a:ext>
                </a:extLst>
              </p:cNvPr>
              <p:cNvSpPr txBox="1"/>
              <p:nvPr/>
            </p:nvSpPr>
            <p:spPr>
              <a:xfrm>
                <a:off x="412926" y="4507930"/>
                <a:ext cx="32816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2</m:t>
                      </m:r>
                    </m:oMath>
                  </m:oMathPara>
                </a14:m>
                <a:endParaRPr lang="en-US" sz="1400" dirty="0"/>
              </a:p>
            </p:txBody>
          </p:sp>
        </mc:Choice>
        <mc:Fallback xmlns="">
          <p:sp>
            <p:nvSpPr>
              <p:cNvPr id="20" name="TextBox 19">
                <a:extLst>
                  <a:ext uri="{FF2B5EF4-FFF2-40B4-BE49-F238E27FC236}">
                    <a16:creationId xmlns:a16="http://schemas.microsoft.com/office/drawing/2014/main" id="{FE360AFF-0E47-7BA7-2B0F-F350B8478359}"/>
                  </a:ext>
                </a:extLst>
              </p:cNvPr>
              <p:cNvSpPr txBox="1">
                <a:spLocks noRot="1" noChangeAspect="1" noMove="1" noResize="1" noEditPoints="1" noAdjustHandles="1" noChangeArrowheads="1" noChangeShapeType="1" noTextEdit="1"/>
              </p:cNvSpPr>
              <p:nvPr/>
            </p:nvSpPr>
            <p:spPr>
              <a:xfrm>
                <a:off x="412926" y="4507930"/>
                <a:ext cx="328162" cy="30777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97485B6-C8C1-F361-D8F6-224FCFD5819E}"/>
                  </a:ext>
                </a:extLst>
              </p:cNvPr>
              <p:cNvSpPr txBox="1"/>
              <p:nvPr/>
            </p:nvSpPr>
            <p:spPr>
              <a:xfrm>
                <a:off x="6110232" y="2758899"/>
                <a:ext cx="32816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3</m:t>
                      </m:r>
                    </m:oMath>
                  </m:oMathPara>
                </a14:m>
                <a:endParaRPr lang="en-US" sz="1400" dirty="0"/>
              </a:p>
            </p:txBody>
          </p:sp>
        </mc:Choice>
        <mc:Fallback xmlns="">
          <p:sp>
            <p:nvSpPr>
              <p:cNvPr id="21" name="TextBox 20">
                <a:extLst>
                  <a:ext uri="{FF2B5EF4-FFF2-40B4-BE49-F238E27FC236}">
                    <a16:creationId xmlns:a16="http://schemas.microsoft.com/office/drawing/2014/main" id="{897485B6-C8C1-F361-D8F6-224FCFD5819E}"/>
                  </a:ext>
                </a:extLst>
              </p:cNvPr>
              <p:cNvSpPr txBox="1">
                <a:spLocks noRot="1" noChangeAspect="1" noMove="1" noResize="1" noEditPoints="1" noAdjustHandles="1" noChangeArrowheads="1" noChangeShapeType="1" noTextEdit="1"/>
              </p:cNvSpPr>
              <p:nvPr/>
            </p:nvSpPr>
            <p:spPr>
              <a:xfrm>
                <a:off x="6110232" y="2758899"/>
                <a:ext cx="328162" cy="307777"/>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73C3481-4D6A-7BE0-119B-E984A7F1F4A3}"/>
                  </a:ext>
                </a:extLst>
              </p:cNvPr>
              <p:cNvSpPr txBox="1"/>
              <p:nvPr/>
            </p:nvSpPr>
            <p:spPr>
              <a:xfrm>
                <a:off x="6182487" y="4506516"/>
                <a:ext cx="328162" cy="30777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1400" b="0" i="1" smtClean="0">
                          <a:latin typeface="Cambria Math" panose="02040503050406030204" pitchFamily="18" charset="0"/>
                        </a:rPr>
                        <m:t>4</m:t>
                      </m:r>
                    </m:oMath>
                  </m:oMathPara>
                </a14:m>
                <a:endParaRPr lang="en-US" sz="1400" dirty="0"/>
              </a:p>
            </p:txBody>
          </p:sp>
        </mc:Choice>
        <mc:Fallback xmlns="">
          <p:sp>
            <p:nvSpPr>
              <p:cNvPr id="22" name="TextBox 21">
                <a:extLst>
                  <a:ext uri="{FF2B5EF4-FFF2-40B4-BE49-F238E27FC236}">
                    <a16:creationId xmlns:a16="http://schemas.microsoft.com/office/drawing/2014/main" id="{473C3481-4D6A-7BE0-119B-E984A7F1F4A3}"/>
                  </a:ext>
                </a:extLst>
              </p:cNvPr>
              <p:cNvSpPr txBox="1">
                <a:spLocks noRot="1" noChangeAspect="1" noMove="1" noResize="1" noEditPoints="1" noAdjustHandles="1" noChangeArrowheads="1" noChangeShapeType="1" noTextEdit="1"/>
              </p:cNvSpPr>
              <p:nvPr/>
            </p:nvSpPr>
            <p:spPr>
              <a:xfrm>
                <a:off x="6182487" y="4506516"/>
                <a:ext cx="328162" cy="307777"/>
              </a:xfrm>
              <a:prstGeom prst="rect">
                <a:avLst/>
              </a:prstGeom>
              <a:blipFill>
                <a:blip r:embed="rId12"/>
                <a:stretch>
                  <a:fillRect/>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F2B5DFB2-8C7F-4F3E-715E-B749AE9556B0}"/>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16</a:t>
            </a:r>
          </a:p>
        </p:txBody>
      </p:sp>
    </p:spTree>
    <p:extLst>
      <p:ext uri="{BB962C8B-B14F-4D97-AF65-F5344CB8AC3E}">
        <p14:creationId xmlns:p14="http://schemas.microsoft.com/office/powerpoint/2010/main" val="622305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590CA537-BC1F-7715-A773-0CE515C30D62}"/>
              </a:ext>
            </a:extLst>
          </p:cNvPr>
          <p:cNvGrpSpPr/>
          <p:nvPr/>
        </p:nvGrpSpPr>
        <p:grpSpPr>
          <a:xfrm>
            <a:off x="809490" y="1629217"/>
            <a:ext cx="11382510" cy="2688536"/>
            <a:chOff x="574241" y="1314450"/>
            <a:chExt cx="11382510" cy="2688536"/>
          </a:xfrm>
        </p:grpSpPr>
        <p:grpSp>
          <p:nvGrpSpPr>
            <p:cNvPr id="22" name="Group 21">
              <a:extLst>
                <a:ext uri="{FF2B5EF4-FFF2-40B4-BE49-F238E27FC236}">
                  <a16:creationId xmlns:a16="http://schemas.microsoft.com/office/drawing/2014/main" id="{82602D19-AFA1-5346-BEDE-0C67AA8BBF1D}"/>
                </a:ext>
              </a:extLst>
            </p:cNvPr>
            <p:cNvGrpSpPr/>
            <p:nvPr/>
          </p:nvGrpSpPr>
          <p:grpSpPr>
            <a:xfrm>
              <a:off x="574241" y="2117967"/>
              <a:ext cx="1908076" cy="1470323"/>
              <a:chOff x="152400" y="1833249"/>
              <a:chExt cx="2161872" cy="1477002"/>
            </a:xfrm>
          </p:grpSpPr>
          <p:grpSp>
            <p:nvGrpSpPr>
              <p:cNvPr id="23" name="Group 22">
                <a:extLst>
                  <a:ext uri="{FF2B5EF4-FFF2-40B4-BE49-F238E27FC236}">
                    <a16:creationId xmlns:a16="http://schemas.microsoft.com/office/drawing/2014/main" id="{9E8CF993-A580-53A9-0843-F2CCD621C42B}"/>
                  </a:ext>
                </a:extLst>
              </p:cNvPr>
              <p:cNvGrpSpPr/>
              <p:nvPr/>
            </p:nvGrpSpPr>
            <p:grpSpPr>
              <a:xfrm>
                <a:off x="152400" y="1833249"/>
                <a:ext cx="2161872" cy="1477002"/>
                <a:chOff x="304800" y="1692442"/>
                <a:chExt cx="2161872" cy="1477002"/>
              </a:xfrm>
            </p:grpSpPr>
            <p:pic>
              <p:nvPicPr>
                <p:cNvPr id="25" name="Picture 2" descr="Porosity for the whole model, 74K">
                  <a:extLst>
                    <a:ext uri="{FF2B5EF4-FFF2-40B4-BE49-F238E27FC236}">
                      <a16:creationId xmlns:a16="http://schemas.microsoft.com/office/drawing/2014/main" id="{0882ECC6-818F-0690-9D65-5AF3D2309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74056"/>
                  <a:ext cx="2161872" cy="1195388"/>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855FBBA-BD01-419E-218F-E8FD391EE1A9}"/>
                    </a:ext>
                  </a:extLst>
                </p:cNvPr>
                <p:cNvSpPr txBox="1"/>
                <p:nvPr/>
              </p:nvSpPr>
              <p:spPr>
                <a:xfrm>
                  <a:off x="304800" y="1692442"/>
                  <a:ext cx="2161872" cy="261610"/>
                </a:xfrm>
                <a:prstGeom prst="rect">
                  <a:avLst/>
                </a:prstGeom>
                <a:noFill/>
              </p:spPr>
              <p:txBody>
                <a:bodyPr wrap="square" rtlCol="0">
                  <a:spAutoFit/>
                </a:bodyPr>
                <a:lstStyle/>
                <a:p>
                  <a:pPr algn="ctr"/>
                  <a:r>
                    <a:rPr lang="en-US" sz="1100" u="sng" dirty="0"/>
                    <a:t>SPE10 model</a:t>
                  </a:r>
                </a:p>
              </p:txBody>
            </p:sp>
          </p:gr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887F56D-BB6C-3184-2EEF-74E5DFEBF6AD}"/>
                      </a:ext>
                    </a:extLst>
                  </p:cNvPr>
                  <p:cNvSpPr txBox="1"/>
                  <p:nvPr/>
                </p:nvSpPr>
                <p:spPr>
                  <a:xfrm>
                    <a:off x="152400" y="3012445"/>
                    <a:ext cx="914400"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sz="1100" b="0" i="1" smtClean="0">
                                  <a:latin typeface="Cambria Math" panose="02040503050406030204" pitchFamily="18" charset="0"/>
                                </a:rPr>
                              </m:ctrlPr>
                            </m:dPr>
                            <m:e>
                              <m:r>
                                <a:rPr lang="en-US" sz="1100" b="0" i="1" smtClean="0">
                                  <a:latin typeface="Cambria Math" panose="02040503050406030204" pitchFamily="18" charset="0"/>
                                </a:rPr>
                                <m:t>220, 60, 85</m:t>
                              </m:r>
                            </m:e>
                          </m:d>
                        </m:oMath>
                      </m:oMathPara>
                    </a14:m>
                    <a:endParaRPr lang="en-US" sz="1100" dirty="0"/>
                  </a:p>
                </p:txBody>
              </p:sp>
            </mc:Choice>
            <mc:Fallback xmlns="">
              <p:sp>
                <p:nvSpPr>
                  <p:cNvPr id="12" name="TextBox 11">
                    <a:extLst>
                      <a:ext uri="{FF2B5EF4-FFF2-40B4-BE49-F238E27FC236}">
                        <a16:creationId xmlns:a16="http://schemas.microsoft.com/office/drawing/2014/main" id="{A4D6520D-AC83-9696-9EF7-438827366717}"/>
                      </a:ext>
                    </a:extLst>
                  </p:cNvPr>
                  <p:cNvSpPr txBox="1">
                    <a:spLocks noRot="1" noChangeAspect="1" noMove="1" noResize="1" noEditPoints="1" noAdjustHandles="1" noChangeArrowheads="1" noChangeShapeType="1" noTextEdit="1"/>
                  </p:cNvSpPr>
                  <p:nvPr/>
                </p:nvSpPr>
                <p:spPr>
                  <a:xfrm>
                    <a:off x="152400" y="3012445"/>
                    <a:ext cx="914400" cy="261610"/>
                  </a:xfrm>
                  <a:prstGeom prst="rect">
                    <a:avLst/>
                  </a:prstGeom>
                  <a:blipFill>
                    <a:blip r:embed="rId4"/>
                    <a:stretch>
                      <a:fillRect l="-8182" r="-3636" b="-15152"/>
                    </a:stretch>
                  </a:blipFill>
                </p:spPr>
                <p:txBody>
                  <a:bodyPr/>
                  <a:lstStyle/>
                  <a:p>
                    <a:r>
                      <a:rPr lang="en-US">
                        <a:noFill/>
                      </a:rPr>
                      <a:t> </a:t>
                    </a:r>
                  </a:p>
                </p:txBody>
              </p:sp>
            </mc:Fallback>
          </mc:AlternateContent>
        </p:grpSp>
        <p:pic>
          <p:nvPicPr>
            <p:cNvPr id="28" name="Picture 27" descr="A picture containing lit&#10;&#10;Description automatically generated">
              <a:extLst>
                <a:ext uri="{FF2B5EF4-FFF2-40B4-BE49-F238E27FC236}">
                  <a16:creationId xmlns:a16="http://schemas.microsoft.com/office/drawing/2014/main" id="{9EAA47AF-49F4-C45B-42A6-1DFDE979BEE2}"/>
                </a:ext>
              </a:extLst>
            </p:cNvPr>
            <p:cNvPicPr>
              <a:picLocks noChangeAspect="1"/>
            </p:cNvPicPr>
            <p:nvPr/>
          </p:nvPicPr>
          <p:blipFill rotWithShape="1">
            <a:blip r:embed="rId5">
              <a:extLst>
                <a:ext uri="{28A0092B-C50C-407E-A947-70E740481C1C}">
                  <a14:useLocalDpi xmlns:a14="http://schemas.microsoft.com/office/drawing/2010/main" val="0"/>
                </a:ext>
              </a:extLst>
            </a:blip>
            <a:srcRect l="74939" t="1" b="48309"/>
            <a:stretch/>
          </p:blipFill>
          <p:spPr>
            <a:xfrm>
              <a:off x="3055217" y="1325877"/>
              <a:ext cx="1908076" cy="2677109"/>
            </a:xfrm>
            <a:prstGeom prst="rect">
              <a:avLst/>
            </a:prstGeom>
          </p:spPr>
        </p:pic>
        <p:grpSp>
          <p:nvGrpSpPr>
            <p:cNvPr id="30" name="Group 29">
              <a:extLst>
                <a:ext uri="{FF2B5EF4-FFF2-40B4-BE49-F238E27FC236}">
                  <a16:creationId xmlns:a16="http://schemas.microsoft.com/office/drawing/2014/main" id="{67BAF82B-2A52-0F32-43C1-28EBCBD2E33E}"/>
                </a:ext>
              </a:extLst>
            </p:cNvPr>
            <p:cNvGrpSpPr/>
            <p:nvPr/>
          </p:nvGrpSpPr>
          <p:grpSpPr>
            <a:xfrm>
              <a:off x="1842754" y="2448987"/>
              <a:ext cx="1212463" cy="430887"/>
              <a:chOff x="1999812" y="2289849"/>
              <a:chExt cx="1007228" cy="328077"/>
            </a:xfrm>
          </p:grpSpPr>
          <p:cxnSp>
            <p:nvCxnSpPr>
              <p:cNvPr id="31" name="Straight Arrow Connector 30">
                <a:extLst>
                  <a:ext uri="{FF2B5EF4-FFF2-40B4-BE49-F238E27FC236}">
                    <a16:creationId xmlns:a16="http://schemas.microsoft.com/office/drawing/2014/main" id="{FF1E314F-C2EC-5E61-EC69-8133AF413A69}"/>
                  </a:ext>
                </a:extLst>
              </p:cNvPr>
              <p:cNvCxnSpPr>
                <a:cxnSpLocks/>
                <a:stCxn id="32" idx="3"/>
                <a:endCxn id="28" idx="1"/>
              </p:cNvCxnSpPr>
              <p:nvPr/>
            </p:nvCxnSpPr>
            <p:spPr>
              <a:xfrm>
                <a:off x="2573031" y="2453888"/>
                <a:ext cx="43400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TextBox 31">
                <a:extLst>
                  <a:ext uri="{FF2B5EF4-FFF2-40B4-BE49-F238E27FC236}">
                    <a16:creationId xmlns:a16="http://schemas.microsoft.com/office/drawing/2014/main" id="{A4C78628-B8C8-F56E-266E-FB6216175556}"/>
                  </a:ext>
                </a:extLst>
              </p:cNvPr>
              <p:cNvSpPr txBox="1"/>
              <p:nvPr/>
            </p:nvSpPr>
            <p:spPr>
              <a:xfrm>
                <a:off x="1999812" y="2289849"/>
                <a:ext cx="573219" cy="328077"/>
              </a:xfrm>
              <a:prstGeom prst="rect">
                <a:avLst/>
              </a:prstGeom>
              <a:noFill/>
            </p:spPr>
            <p:txBody>
              <a:bodyPr wrap="square" rtlCol="0">
                <a:spAutoFit/>
              </a:bodyPr>
              <a:lstStyle/>
              <a:p>
                <a:pPr algn="ctr"/>
                <a:r>
                  <a:rPr lang="en-US" sz="1100" dirty="0"/>
                  <a:t>partition</a:t>
                </a:r>
              </a:p>
              <a:p>
                <a:pPr algn="ctr"/>
                <a:r>
                  <a:rPr lang="en-US" sz="1100" dirty="0"/>
                  <a:t>grid</a:t>
                </a:r>
              </a:p>
            </p:txBody>
          </p:sp>
        </p:grpSp>
        <p:pic>
          <p:nvPicPr>
            <p:cNvPr id="33" name="Picture 32" descr="A picture containing lit&#10;&#10;Description automatically generated">
              <a:extLst>
                <a:ext uri="{FF2B5EF4-FFF2-40B4-BE49-F238E27FC236}">
                  <a16:creationId xmlns:a16="http://schemas.microsoft.com/office/drawing/2014/main" id="{FDC87118-7ADA-F198-A0B3-0FAAA950FD22}"/>
                </a:ext>
              </a:extLst>
            </p:cNvPr>
            <p:cNvPicPr>
              <a:picLocks noChangeAspect="1"/>
            </p:cNvPicPr>
            <p:nvPr/>
          </p:nvPicPr>
          <p:blipFill rotWithShape="1">
            <a:blip r:embed="rId5">
              <a:extLst>
                <a:ext uri="{28A0092B-C50C-407E-A947-70E740481C1C}">
                  <a14:useLocalDpi xmlns:a14="http://schemas.microsoft.com/office/drawing/2010/main" val="0"/>
                </a:ext>
              </a:extLst>
            </a:blip>
            <a:srcRect t="1" r="25985" b="48269"/>
            <a:stretch/>
          </p:blipFill>
          <p:spPr>
            <a:xfrm>
              <a:off x="5987538" y="1314450"/>
              <a:ext cx="5969213" cy="2601102"/>
            </a:xfrm>
            <a:prstGeom prst="rect">
              <a:avLst/>
            </a:prstGeom>
          </p:spPr>
        </p:pic>
        <p:grpSp>
          <p:nvGrpSpPr>
            <p:cNvPr id="34" name="Group 33">
              <a:extLst>
                <a:ext uri="{FF2B5EF4-FFF2-40B4-BE49-F238E27FC236}">
                  <a16:creationId xmlns:a16="http://schemas.microsoft.com/office/drawing/2014/main" id="{FFC650CC-68A1-E214-A5C0-76790BCE126E}"/>
                </a:ext>
              </a:extLst>
            </p:cNvPr>
            <p:cNvGrpSpPr/>
            <p:nvPr/>
          </p:nvGrpSpPr>
          <p:grpSpPr>
            <a:xfrm>
              <a:off x="4929477" y="2204874"/>
              <a:ext cx="1058060" cy="1064837"/>
              <a:chOff x="3774277" y="2114550"/>
              <a:chExt cx="878961" cy="810765"/>
            </a:xfrm>
          </p:grpSpPr>
          <p:grpSp>
            <p:nvGrpSpPr>
              <p:cNvPr id="35" name="Group 34">
                <a:extLst>
                  <a:ext uri="{FF2B5EF4-FFF2-40B4-BE49-F238E27FC236}">
                    <a16:creationId xmlns:a16="http://schemas.microsoft.com/office/drawing/2014/main" id="{2FAE6CA7-405B-7949-9F7E-CDADAF6AA57D}"/>
                  </a:ext>
                </a:extLst>
              </p:cNvPr>
              <p:cNvGrpSpPr/>
              <p:nvPr/>
            </p:nvGrpSpPr>
            <p:grpSpPr>
              <a:xfrm>
                <a:off x="3774277" y="2370540"/>
                <a:ext cx="878961" cy="430887"/>
                <a:chOff x="3774277" y="2370540"/>
                <a:chExt cx="878961" cy="430887"/>
              </a:xfrm>
            </p:grpSpPr>
            <p:cxnSp>
              <p:nvCxnSpPr>
                <p:cNvPr id="37" name="Straight Arrow Connector 36">
                  <a:extLst>
                    <a:ext uri="{FF2B5EF4-FFF2-40B4-BE49-F238E27FC236}">
                      <a16:creationId xmlns:a16="http://schemas.microsoft.com/office/drawing/2014/main" id="{996387AA-220B-2CCB-2D95-EBA09EDCEA4F}"/>
                    </a:ext>
                  </a:extLst>
                </p:cNvPr>
                <p:cNvCxnSpPr>
                  <a:cxnSpLocks/>
                </p:cNvCxnSpPr>
                <p:nvPr/>
              </p:nvCxnSpPr>
              <p:spPr>
                <a:xfrm>
                  <a:off x="3886200" y="2526510"/>
                  <a:ext cx="6096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15872116-ACDE-082E-9B7E-998636921BB7}"/>
                    </a:ext>
                  </a:extLst>
                </p:cNvPr>
                <p:cNvSpPr txBox="1"/>
                <p:nvPr/>
              </p:nvSpPr>
              <p:spPr>
                <a:xfrm>
                  <a:off x="3774277" y="2370540"/>
                  <a:ext cx="878961" cy="430887"/>
                </a:xfrm>
                <a:prstGeom prst="rect">
                  <a:avLst/>
                </a:prstGeom>
                <a:noFill/>
              </p:spPr>
              <p:txBody>
                <a:bodyPr wrap="square" rtlCol="0">
                  <a:spAutoFit/>
                </a:bodyPr>
                <a:lstStyle/>
                <a:p>
                  <a:pPr algn="ctr"/>
                  <a:r>
                    <a:rPr lang="en-US" sz="1100" dirty="0"/>
                    <a:t>reservoir</a:t>
                  </a:r>
                </a:p>
                <a:p>
                  <a:pPr algn="ctr"/>
                  <a:r>
                    <a:rPr lang="en-US" sz="1100" dirty="0"/>
                    <a:t>simulation</a:t>
                  </a:r>
                </a:p>
              </p:txBody>
            </p:sp>
          </p:grpSp>
          <p:sp>
            <p:nvSpPr>
              <p:cNvPr id="36" name="Frame 35">
                <a:extLst>
                  <a:ext uri="{FF2B5EF4-FFF2-40B4-BE49-F238E27FC236}">
                    <a16:creationId xmlns:a16="http://schemas.microsoft.com/office/drawing/2014/main" id="{CE618E3C-B32E-3FB6-03BB-B7161D427A99}"/>
                  </a:ext>
                </a:extLst>
              </p:cNvPr>
              <p:cNvSpPr/>
              <p:nvPr/>
            </p:nvSpPr>
            <p:spPr>
              <a:xfrm>
                <a:off x="3797881" y="2114550"/>
                <a:ext cx="831755" cy="810765"/>
              </a:xfrm>
              <a:prstGeom prst="frame">
                <a:avLst>
                  <a:gd name="adj1" fmla="val 5224"/>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grpSp>
      <p:sp>
        <p:nvSpPr>
          <p:cNvPr id="59" name="Rectangle 58">
            <a:extLst>
              <a:ext uri="{FF2B5EF4-FFF2-40B4-BE49-F238E27FC236}">
                <a16:creationId xmlns:a16="http://schemas.microsoft.com/office/drawing/2014/main" id="{99154919-EC87-BE14-D5EB-A7179D85CE3D}"/>
              </a:ext>
            </a:extLst>
          </p:cNvPr>
          <p:cNvSpPr/>
          <p:nvPr/>
        </p:nvSpPr>
        <p:spPr>
          <a:xfrm>
            <a:off x="736599" y="1315315"/>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1. Reservoir Model</a:t>
            </a:r>
            <a:endParaRPr lang="en-US" u="sng" dirty="0"/>
          </a:p>
        </p:txBody>
      </p:sp>
      <p:sp>
        <p:nvSpPr>
          <p:cNvPr id="49" name="TextBox 48">
            <a:extLst>
              <a:ext uri="{FF2B5EF4-FFF2-40B4-BE49-F238E27FC236}">
                <a16:creationId xmlns:a16="http://schemas.microsoft.com/office/drawing/2014/main" id="{A4E4326F-6EE3-E746-20E6-1DCB5E75DFA3}"/>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17</a:t>
            </a:r>
          </a:p>
        </p:txBody>
      </p:sp>
      <p:sp>
        <p:nvSpPr>
          <p:cNvPr id="51" name="TextBox 50">
            <a:extLst>
              <a:ext uri="{FF2B5EF4-FFF2-40B4-BE49-F238E27FC236}">
                <a16:creationId xmlns:a16="http://schemas.microsoft.com/office/drawing/2014/main" id="{51F946DC-9C3D-776A-03FF-40D900998EA1}"/>
              </a:ext>
            </a:extLst>
          </p:cNvPr>
          <p:cNvSpPr txBox="1"/>
          <p:nvPr/>
        </p:nvSpPr>
        <p:spPr>
          <a:xfrm>
            <a:off x="8068741" y="4168764"/>
            <a:ext cx="2277304" cy="276999"/>
          </a:xfrm>
          <a:prstGeom prst="rect">
            <a:avLst/>
          </a:prstGeom>
          <a:noFill/>
        </p:spPr>
        <p:txBody>
          <a:bodyPr wrap="square" rtlCol="0">
            <a:spAutoFit/>
          </a:bodyPr>
          <a:lstStyle/>
          <a:p>
            <a:pPr algn="ctr"/>
            <a:r>
              <a:rPr lang="en-US" sz="1200" dirty="0"/>
              <a:t>Timelapse saturation states</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4DD7870-0F8A-98FD-6E70-59684C56190E}"/>
                  </a:ext>
                </a:extLst>
              </p:cNvPr>
              <p:cNvSpPr txBox="1"/>
              <p:nvPr/>
            </p:nvSpPr>
            <p:spPr>
              <a:xfrm>
                <a:off x="3105852" y="4210942"/>
                <a:ext cx="2277304" cy="276999"/>
              </a:xfrm>
              <a:prstGeom prst="rect">
                <a:avLst/>
              </a:prstGeom>
              <a:noFill/>
            </p:spPr>
            <p:txBody>
              <a:bodyPr wrap="square" rtlCol="0">
                <a:spAutoFit/>
              </a:bodyPr>
              <a:lstStyle/>
              <a:p>
                <a:pPr algn="ctr"/>
                <a:r>
                  <a:rPr lang="en-US" sz="1200" dirty="0"/>
                  <a:t>Simulator inputs </a:t>
                </a:r>
                <a14:m>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60,60</m:t>
                        </m:r>
                      </m:e>
                    </m:d>
                    <m:r>
                      <a:rPr lang="en-US" sz="1200" b="0" i="1" smtClean="0">
                        <a:latin typeface="Cambria Math" panose="02040503050406030204" pitchFamily="18" charset="0"/>
                      </a:rPr>
                      <m:t>×255</m:t>
                    </m:r>
                  </m:oMath>
                </a14:m>
                <a:endParaRPr lang="en-US" sz="1200" dirty="0"/>
              </a:p>
            </p:txBody>
          </p:sp>
        </mc:Choice>
        <mc:Fallback xmlns="">
          <p:sp>
            <p:nvSpPr>
              <p:cNvPr id="52" name="TextBox 51">
                <a:extLst>
                  <a:ext uri="{FF2B5EF4-FFF2-40B4-BE49-F238E27FC236}">
                    <a16:creationId xmlns:a16="http://schemas.microsoft.com/office/drawing/2014/main" id="{A4DD7870-0F8A-98FD-6E70-59684C56190E}"/>
                  </a:ext>
                </a:extLst>
              </p:cNvPr>
              <p:cNvSpPr txBox="1">
                <a:spLocks noRot="1" noChangeAspect="1" noMove="1" noResize="1" noEditPoints="1" noAdjustHandles="1" noChangeArrowheads="1" noChangeShapeType="1" noTextEdit="1"/>
              </p:cNvSpPr>
              <p:nvPr/>
            </p:nvSpPr>
            <p:spPr>
              <a:xfrm>
                <a:off x="3105852" y="4210942"/>
                <a:ext cx="2277304" cy="276999"/>
              </a:xfrm>
              <a:prstGeom prst="rect">
                <a:avLst/>
              </a:prstGeom>
              <a:blipFill>
                <a:blip r:embed="rId6"/>
                <a:stretch>
                  <a:fillRect t="-4444" b="-1555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EE6E5DED-AFB0-D54E-C6EB-174E4335052E}"/>
              </a:ext>
            </a:extLst>
          </p:cNvPr>
          <p:cNvGrpSpPr/>
          <p:nvPr/>
        </p:nvGrpSpPr>
        <p:grpSpPr>
          <a:xfrm>
            <a:off x="138179" y="4649022"/>
            <a:ext cx="11361643" cy="1767756"/>
            <a:chOff x="55224" y="4649022"/>
            <a:chExt cx="11361643" cy="1767756"/>
          </a:xfrm>
        </p:grpSpPr>
        <p:grpSp>
          <p:nvGrpSpPr>
            <p:cNvPr id="122" name="Group 121">
              <a:extLst>
                <a:ext uri="{FF2B5EF4-FFF2-40B4-BE49-F238E27FC236}">
                  <a16:creationId xmlns:a16="http://schemas.microsoft.com/office/drawing/2014/main" id="{C3FEF947-FF62-7D98-4BD3-136766934193}"/>
                </a:ext>
              </a:extLst>
            </p:cNvPr>
            <p:cNvGrpSpPr/>
            <p:nvPr/>
          </p:nvGrpSpPr>
          <p:grpSpPr>
            <a:xfrm>
              <a:off x="55224" y="4649022"/>
              <a:ext cx="11361643" cy="1767756"/>
              <a:chOff x="138746" y="4488847"/>
              <a:chExt cx="11361643" cy="1767756"/>
            </a:xfrm>
          </p:grpSpPr>
          <p:grpSp>
            <p:nvGrpSpPr>
              <p:cNvPr id="99" name="Group 98">
                <a:extLst>
                  <a:ext uri="{FF2B5EF4-FFF2-40B4-BE49-F238E27FC236}">
                    <a16:creationId xmlns:a16="http://schemas.microsoft.com/office/drawing/2014/main" id="{9D716B10-4BEE-24E8-A0C2-3A2AAB8ADC49}"/>
                  </a:ext>
                </a:extLst>
              </p:cNvPr>
              <p:cNvGrpSpPr/>
              <p:nvPr/>
            </p:nvGrpSpPr>
            <p:grpSpPr>
              <a:xfrm>
                <a:off x="138746" y="4641446"/>
                <a:ext cx="5039614" cy="1512989"/>
                <a:chOff x="197635" y="4626293"/>
                <a:chExt cx="5039614" cy="1512989"/>
              </a:xfrm>
            </p:grpSpPr>
            <p:grpSp>
              <p:nvGrpSpPr>
                <p:cNvPr id="90" name="Group 89">
                  <a:extLst>
                    <a:ext uri="{FF2B5EF4-FFF2-40B4-BE49-F238E27FC236}">
                      <a16:creationId xmlns:a16="http://schemas.microsoft.com/office/drawing/2014/main" id="{D8BC7789-7CB4-C4E8-586C-283944E92C7D}"/>
                    </a:ext>
                  </a:extLst>
                </p:cNvPr>
                <p:cNvGrpSpPr/>
                <p:nvPr/>
              </p:nvGrpSpPr>
              <p:grpSpPr>
                <a:xfrm>
                  <a:off x="346949" y="4637672"/>
                  <a:ext cx="2833157" cy="565916"/>
                  <a:chOff x="457309" y="5400440"/>
                  <a:chExt cx="2833157" cy="565916"/>
                </a:xfrm>
              </p:grpSpPr>
              <p:sp>
                <p:nvSpPr>
                  <p:cNvPr id="75" name="Cube 74">
                    <a:extLst>
                      <a:ext uri="{FF2B5EF4-FFF2-40B4-BE49-F238E27FC236}">
                        <a16:creationId xmlns:a16="http://schemas.microsoft.com/office/drawing/2014/main" id="{27A8E6C3-A267-3B6A-B020-1125FE02DCBA}"/>
                      </a:ext>
                    </a:extLst>
                  </p:cNvPr>
                  <p:cNvSpPr/>
                  <p:nvPr/>
                </p:nvSpPr>
                <p:spPr>
                  <a:xfrm>
                    <a:off x="457309" y="5400440"/>
                    <a:ext cx="2833157" cy="565916"/>
                  </a:xfrm>
                  <a:prstGeom prst="cube">
                    <a:avLst>
                      <a:gd name="adj" fmla="val 558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05D7826B-18ED-95B7-4CD6-4779171BA4C5}"/>
                          </a:ext>
                        </a:extLst>
                      </p:cNvPr>
                      <p:cNvSpPr txBox="1"/>
                      <p:nvPr/>
                    </p:nvSpPr>
                    <p:spPr>
                      <a:xfrm>
                        <a:off x="1456555" y="5411132"/>
                        <a:ext cx="807053" cy="30777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220, 60, 85</m:t>
                                  </m:r>
                                </m:e>
                              </m:d>
                            </m:oMath>
                          </m:oMathPara>
                        </a14:m>
                        <a:endParaRPr lang="en-US" sz="1400" dirty="0">
                          <a:solidFill>
                            <a:schemeClr val="bg1"/>
                          </a:solidFill>
                        </a:endParaRPr>
                      </a:p>
                    </p:txBody>
                  </p:sp>
                </mc:Choice>
                <mc:Fallback xmlns="">
                  <p:sp>
                    <p:nvSpPr>
                      <p:cNvPr id="76" name="TextBox 75">
                        <a:extLst>
                          <a:ext uri="{FF2B5EF4-FFF2-40B4-BE49-F238E27FC236}">
                            <a16:creationId xmlns:a16="http://schemas.microsoft.com/office/drawing/2014/main" id="{05D7826B-18ED-95B7-4CD6-4779171BA4C5}"/>
                          </a:ext>
                        </a:extLst>
                      </p:cNvPr>
                      <p:cNvSpPr txBox="1">
                        <a:spLocks noRot="1" noChangeAspect="1" noMove="1" noResize="1" noEditPoints="1" noAdjustHandles="1" noChangeArrowheads="1" noChangeShapeType="1" noTextEdit="1"/>
                      </p:cNvSpPr>
                      <p:nvPr/>
                    </p:nvSpPr>
                    <p:spPr>
                      <a:xfrm>
                        <a:off x="1456555" y="5411132"/>
                        <a:ext cx="807053" cy="307777"/>
                      </a:xfrm>
                      <a:prstGeom prst="rect">
                        <a:avLst/>
                      </a:prstGeom>
                      <a:blipFill>
                        <a:blip r:embed="rId7"/>
                        <a:stretch>
                          <a:fillRect l="-12121" r="-6061"/>
                        </a:stretch>
                      </a:blipFill>
                    </p:spPr>
                    <p:txBody>
                      <a:bodyPr/>
                      <a:lstStyle/>
                      <a:p>
                        <a:r>
                          <a:rPr lang="en-US">
                            <a:noFill/>
                          </a:rPr>
                          <a:t> </a:t>
                        </a:r>
                      </a:p>
                    </p:txBody>
                  </p:sp>
                </mc:Fallback>
              </mc:AlternateContent>
            </p:grpSp>
            <p:grpSp>
              <p:nvGrpSpPr>
                <p:cNvPr id="83" name="Group 82">
                  <a:extLst>
                    <a:ext uri="{FF2B5EF4-FFF2-40B4-BE49-F238E27FC236}">
                      <a16:creationId xmlns:a16="http://schemas.microsoft.com/office/drawing/2014/main" id="{DD57A440-F1C0-F4BE-9EC0-3E4298CC00C5}"/>
                    </a:ext>
                  </a:extLst>
                </p:cNvPr>
                <p:cNvGrpSpPr/>
                <p:nvPr/>
              </p:nvGrpSpPr>
              <p:grpSpPr>
                <a:xfrm>
                  <a:off x="197635" y="5568069"/>
                  <a:ext cx="3131783" cy="571213"/>
                  <a:chOff x="3521378" y="5426634"/>
                  <a:chExt cx="3131783" cy="854567"/>
                </a:xfrm>
              </p:grpSpPr>
              <p:sp>
                <p:nvSpPr>
                  <p:cNvPr id="77" name="Cube 76">
                    <a:extLst>
                      <a:ext uri="{FF2B5EF4-FFF2-40B4-BE49-F238E27FC236}">
                        <a16:creationId xmlns:a16="http://schemas.microsoft.com/office/drawing/2014/main" id="{19995AAA-1001-27E5-9F42-0BBA36887BE9}"/>
                      </a:ext>
                    </a:extLst>
                  </p:cNvPr>
                  <p:cNvSpPr/>
                  <p:nvPr/>
                </p:nvSpPr>
                <p:spPr>
                  <a:xfrm>
                    <a:off x="3521378" y="5434559"/>
                    <a:ext cx="1163913" cy="846642"/>
                  </a:xfrm>
                  <a:prstGeom prst="cube">
                    <a:avLst>
                      <a:gd name="adj" fmla="val 558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Cube 77">
                    <a:extLst>
                      <a:ext uri="{FF2B5EF4-FFF2-40B4-BE49-F238E27FC236}">
                        <a16:creationId xmlns:a16="http://schemas.microsoft.com/office/drawing/2014/main" id="{22438884-00A9-4C46-5880-94445F733551}"/>
                      </a:ext>
                    </a:extLst>
                  </p:cNvPr>
                  <p:cNvSpPr/>
                  <p:nvPr/>
                </p:nvSpPr>
                <p:spPr>
                  <a:xfrm>
                    <a:off x="4519769" y="5434559"/>
                    <a:ext cx="1163913" cy="846642"/>
                  </a:xfrm>
                  <a:prstGeom prst="cube">
                    <a:avLst>
                      <a:gd name="adj" fmla="val 558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Cube 78">
                    <a:extLst>
                      <a:ext uri="{FF2B5EF4-FFF2-40B4-BE49-F238E27FC236}">
                        <a16:creationId xmlns:a16="http://schemas.microsoft.com/office/drawing/2014/main" id="{D8826D7C-892E-3D60-84EA-4D6843B60828}"/>
                      </a:ext>
                    </a:extLst>
                  </p:cNvPr>
                  <p:cNvSpPr/>
                  <p:nvPr/>
                </p:nvSpPr>
                <p:spPr>
                  <a:xfrm>
                    <a:off x="5489248" y="5426634"/>
                    <a:ext cx="1163913" cy="846642"/>
                  </a:xfrm>
                  <a:prstGeom prst="cube">
                    <a:avLst>
                      <a:gd name="adj" fmla="val 5580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CF384276-F392-B512-4AC7-E2B1B0E980C3}"/>
                          </a:ext>
                        </a:extLst>
                      </p:cNvPr>
                      <p:cNvSpPr txBox="1"/>
                      <p:nvPr/>
                    </p:nvSpPr>
                    <p:spPr>
                      <a:xfrm>
                        <a:off x="3685148" y="5549976"/>
                        <a:ext cx="807053" cy="26160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sz="1100" b="0" i="1" smtClean="0">
                                      <a:solidFill>
                                        <a:schemeClr val="bg1"/>
                                      </a:solidFill>
                                      <a:latin typeface="Cambria Math" panose="02040503050406030204" pitchFamily="18" charset="0"/>
                                    </a:rPr>
                                  </m:ctrlPr>
                                </m:dPr>
                                <m:e>
                                  <m:r>
                                    <a:rPr lang="en-US" sz="1100" b="0" i="1" smtClean="0">
                                      <a:solidFill>
                                        <a:schemeClr val="bg1"/>
                                      </a:solidFill>
                                      <a:latin typeface="Cambria Math" panose="02040503050406030204" pitchFamily="18" charset="0"/>
                                    </a:rPr>
                                    <m:t>60, 60, 85</m:t>
                                  </m:r>
                                </m:e>
                              </m:d>
                            </m:oMath>
                          </m:oMathPara>
                        </a14:m>
                        <a:endParaRPr lang="en-US" sz="1100" dirty="0">
                          <a:solidFill>
                            <a:schemeClr val="bg1"/>
                          </a:solidFill>
                        </a:endParaRPr>
                      </a:p>
                    </p:txBody>
                  </p:sp>
                </mc:Choice>
                <mc:Fallback xmlns="">
                  <p:sp>
                    <p:nvSpPr>
                      <p:cNvPr id="80" name="TextBox 79">
                        <a:extLst>
                          <a:ext uri="{FF2B5EF4-FFF2-40B4-BE49-F238E27FC236}">
                            <a16:creationId xmlns:a16="http://schemas.microsoft.com/office/drawing/2014/main" id="{CF384276-F392-B512-4AC7-E2B1B0E980C3}"/>
                          </a:ext>
                        </a:extLst>
                      </p:cNvPr>
                      <p:cNvSpPr txBox="1">
                        <a:spLocks noRot="1" noChangeAspect="1" noMove="1" noResize="1" noEditPoints="1" noAdjustHandles="1" noChangeArrowheads="1" noChangeShapeType="1" noTextEdit="1"/>
                      </p:cNvSpPr>
                      <p:nvPr/>
                    </p:nvSpPr>
                    <p:spPr>
                      <a:xfrm>
                        <a:off x="3685148" y="5549976"/>
                        <a:ext cx="807053" cy="261609"/>
                      </a:xfrm>
                      <a:prstGeom prst="rect">
                        <a:avLst/>
                      </a:prstGeom>
                      <a:blipFill>
                        <a:blip r:embed="rId8"/>
                        <a:stretch>
                          <a:fillRect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42CC4647-5B67-16AA-362F-366E6BD91BF5}"/>
                          </a:ext>
                        </a:extLst>
                      </p:cNvPr>
                      <p:cNvSpPr txBox="1"/>
                      <p:nvPr/>
                    </p:nvSpPr>
                    <p:spPr>
                      <a:xfrm>
                        <a:off x="4660017" y="5549976"/>
                        <a:ext cx="807053" cy="26160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sz="1100" b="0" i="1" smtClean="0">
                                      <a:solidFill>
                                        <a:schemeClr val="bg1"/>
                                      </a:solidFill>
                                      <a:latin typeface="Cambria Math" panose="02040503050406030204" pitchFamily="18" charset="0"/>
                                    </a:rPr>
                                  </m:ctrlPr>
                                </m:dPr>
                                <m:e>
                                  <m:r>
                                    <a:rPr lang="en-US" sz="1100" b="0" i="1" smtClean="0">
                                      <a:solidFill>
                                        <a:schemeClr val="bg1"/>
                                      </a:solidFill>
                                      <a:latin typeface="Cambria Math" panose="02040503050406030204" pitchFamily="18" charset="0"/>
                                    </a:rPr>
                                    <m:t>60, 60, 85</m:t>
                                  </m:r>
                                </m:e>
                              </m:d>
                            </m:oMath>
                          </m:oMathPara>
                        </a14:m>
                        <a:endParaRPr lang="en-US" sz="1100" dirty="0">
                          <a:solidFill>
                            <a:schemeClr val="bg1"/>
                          </a:solidFill>
                        </a:endParaRPr>
                      </a:p>
                    </p:txBody>
                  </p:sp>
                </mc:Choice>
                <mc:Fallback xmlns="">
                  <p:sp>
                    <p:nvSpPr>
                      <p:cNvPr id="81" name="TextBox 80">
                        <a:extLst>
                          <a:ext uri="{FF2B5EF4-FFF2-40B4-BE49-F238E27FC236}">
                            <a16:creationId xmlns:a16="http://schemas.microsoft.com/office/drawing/2014/main" id="{42CC4647-5B67-16AA-362F-366E6BD91BF5}"/>
                          </a:ext>
                        </a:extLst>
                      </p:cNvPr>
                      <p:cNvSpPr txBox="1">
                        <a:spLocks noRot="1" noChangeAspect="1" noMove="1" noResize="1" noEditPoints="1" noAdjustHandles="1" noChangeArrowheads="1" noChangeShapeType="1" noTextEdit="1"/>
                      </p:cNvSpPr>
                      <p:nvPr/>
                    </p:nvSpPr>
                    <p:spPr>
                      <a:xfrm>
                        <a:off x="4660017" y="5549976"/>
                        <a:ext cx="807053" cy="261609"/>
                      </a:xfrm>
                      <a:prstGeom prst="rect">
                        <a:avLst/>
                      </a:prstGeom>
                      <a:blipFill>
                        <a:blip r:embed="rId9"/>
                        <a:stretch>
                          <a:fillRect b="-310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D3786EA-9717-A9A9-EEA8-084AB607E77F}"/>
                          </a:ext>
                        </a:extLst>
                      </p:cNvPr>
                      <p:cNvSpPr txBox="1"/>
                      <p:nvPr/>
                    </p:nvSpPr>
                    <p:spPr>
                      <a:xfrm>
                        <a:off x="5646582" y="5549976"/>
                        <a:ext cx="807053" cy="26160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sz="1100" b="0" i="1" smtClean="0">
                                      <a:solidFill>
                                        <a:schemeClr val="bg1"/>
                                      </a:solidFill>
                                      <a:latin typeface="Cambria Math" panose="02040503050406030204" pitchFamily="18" charset="0"/>
                                    </a:rPr>
                                  </m:ctrlPr>
                                </m:dPr>
                                <m:e>
                                  <m:r>
                                    <a:rPr lang="en-US" sz="1100" b="0" i="1" smtClean="0">
                                      <a:solidFill>
                                        <a:schemeClr val="bg1"/>
                                      </a:solidFill>
                                      <a:latin typeface="Cambria Math" panose="02040503050406030204" pitchFamily="18" charset="0"/>
                                    </a:rPr>
                                    <m:t>60, 60, 85</m:t>
                                  </m:r>
                                </m:e>
                              </m:d>
                            </m:oMath>
                          </m:oMathPara>
                        </a14:m>
                        <a:endParaRPr lang="en-US" sz="1100" dirty="0">
                          <a:solidFill>
                            <a:schemeClr val="bg1"/>
                          </a:solidFill>
                        </a:endParaRPr>
                      </a:p>
                    </p:txBody>
                  </p:sp>
                </mc:Choice>
                <mc:Fallback xmlns="">
                  <p:sp>
                    <p:nvSpPr>
                      <p:cNvPr id="82" name="TextBox 81">
                        <a:extLst>
                          <a:ext uri="{FF2B5EF4-FFF2-40B4-BE49-F238E27FC236}">
                            <a16:creationId xmlns:a16="http://schemas.microsoft.com/office/drawing/2014/main" id="{4D3786EA-9717-A9A9-EEA8-084AB607E77F}"/>
                          </a:ext>
                        </a:extLst>
                      </p:cNvPr>
                      <p:cNvSpPr txBox="1">
                        <a:spLocks noRot="1" noChangeAspect="1" noMove="1" noResize="1" noEditPoints="1" noAdjustHandles="1" noChangeArrowheads="1" noChangeShapeType="1" noTextEdit="1"/>
                      </p:cNvSpPr>
                      <p:nvPr/>
                    </p:nvSpPr>
                    <p:spPr>
                      <a:xfrm>
                        <a:off x="5646582" y="5549976"/>
                        <a:ext cx="807053" cy="261609"/>
                      </a:xfrm>
                      <a:prstGeom prst="rect">
                        <a:avLst/>
                      </a:prstGeom>
                      <a:blipFill>
                        <a:blip r:embed="rId10"/>
                        <a:stretch>
                          <a:fillRect b="-31034"/>
                        </a:stretch>
                      </a:blipFill>
                    </p:spPr>
                    <p:txBody>
                      <a:bodyPr/>
                      <a:lstStyle/>
                      <a:p>
                        <a:r>
                          <a:rPr lang="en-US">
                            <a:noFill/>
                          </a:rPr>
                          <a:t> </a:t>
                        </a:r>
                      </a:p>
                    </p:txBody>
                  </p:sp>
                </mc:Fallback>
              </mc:AlternateContent>
            </p:grpSp>
            <p:grpSp>
              <p:nvGrpSpPr>
                <p:cNvPr id="89" name="Group 88">
                  <a:extLst>
                    <a:ext uri="{FF2B5EF4-FFF2-40B4-BE49-F238E27FC236}">
                      <a16:creationId xmlns:a16="http://schemas.microsoft.com/office/drawing/2014/main" id="{3563722C-EC49-0534-ACAD-571FCD59CA48}"/>
                    </a:ext>
                  </a:extLst>
                </p:cNvPr>
                <p:cNvGrpSpPr/>
                <p:nvPr/>
              </p:nvGrpSpPr>
              <p:grpSpPr>
                <a:xfrm>
                  <a:off x="4073336" y="4626293"/>
                  <a:ext cx="1163913" cy="1472561"/>
                  <a:chOff x="7514392" y="4812617"/>
                  <a:chExt cx="1163913" cy="1472561"/>
                </a:xfrm>
              </p:grpSpPr>
              <p:sp>
                <p:nvSpPr>
                  <p:cNvPr id="87" name="Cube 86">
                    <a:extLst>
                      <a:ext uri="{FF2B5EF4-FFF2-40B4-BE49-F238E27FC236}">
                        <a16:creationId xmlns:a16="http://schemas.microsoft.com/office/drawing/2014/main" id="{804E8A5B-417F-AE65-FD2F-2CE3845A87CE}"/>
                      </a:ext>
                    </a:extLst>
                  </p:cNvPr>
                  <p:cNvSpPr/>
                  <p:nvPr/>
                </p:nvSpPr>
                <p:spPr>
                  <a:xfrm>
                    <a:off x="7514392" y="4812617"/>
                    <a:ext cx="1163913" cy="1472561"/>
                  </a:xfrm>
                  <a:prstGeom prst="cube">
                    <a:avLst>
                      <a:gd name="adj" fmla="val 259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68EA395E-9B21-438A-7435-7F7C14279669}"/>
                          </a:ext>
                        </a:extLst>
                      </p:cNvPr>
                      <p:cNvSpPr txBox="1"/>
                      <p:nvPr/>
                    </p:nvSpPr>
                    <p:spPr>
                      <a:xfrm>
                        <a:off x="7567095" y="5459358"/>
                        <a:ext cx="807053" cy="2616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d>
                                <m:dPr>
                                  <m:ctrlPr>
                                    <a:rPr lang="en-US" sz="1100" b="0" i="1" smtClean="0">
                                      <a:solidFill>
                                        <a:schemeClr val="bg1"/>
                                      </a:solidFill>
                                      <a:latin typeface="Cambria Math" panose="02040503050406030204" pitchFamily="18" charset="0"/>
                                    </a:rPr>
                                  </m:ctrlPr>
                                </m:dPr>
                                <m:e>
                                  <m:r>
                                    <a:rPr lang="en-US" sz="1100" b="0" i="1" smtClean="0">
                                      <a:solidFill>
                                        <a:schemeClr val="bg1"/>
                                      </a:solidFill>
                                      <a:latin typeface="Cambria Math" panose="02040503050406030204" pitchFamily="18" charset="0"/>
                                    </a:rPr>
                                    <m:t>60, 60, 255</m:t>
                                  </m:r>
                                </m:e>
                              </m:d>
                            </m:oMath>
                          </m:oMathPara>
                        </a14:m>
                        <a:endParaRPr lang="en-US" sz="1100" dirty="0">
                          <a:solidFill>
                            <a:schemeClr val="bg1"/>
                          </a:solidFill>
                        </a:endParaRPr>
                      </a:p>
                    </p:txBody>
                  </p:sp>
                </mc:Choice>
                <mc:Fallback xmlns="">
                  <p:sp>
                    <p:nvSpPr>
                      <p:cNvPr id="88" name="TextBox 87">
                        <a:extLst>
                          <a:ext uri="{FF2B5EF4-FFF2-40B4-BE49-F238E27FC236}">
                            <a16:creationId xmlns:a16="http://schemas.microsoft.com/office/drawing/2014/main" id="{68EA395E-9B21-438A-7435-7F7C14279669}"/>
                          </a:ext>
                        </a:extLst>
                      </p:cNvPr>
                      <p:cNvSpPr txBox="1">
                        <a:spLocks noRot="1" noChangeAspect="1" noMove="1" noResize="1" noEditPoints="1" noAdjustHandles="1" noChangeArrowheads="1" noChangeShapeType="1" noTextEdit="1"/>
                      </p:cNvSpPr>
                      <p:nvPr/>
                    </p:nvSpPr>
                    <p:spPr>
                      <a:xfrm>
                        <a:off x="7567095" y="5459358"/>
                        <a:ext cx="807053" cy="261610"/>
                      </a:xfrm>
                      <a:prstGeom prst="rect">
                        <a:avLst/>
                      </a:prstGeom>
                      <a:blipFill>
                        <a:blip r:embed="rId11"/>
                        <a:stretch>
                          <a:fillRect/>
                        </a:stretch>
                      </a:blipFill>
                    </p:spPr>
                    <p:txBody>
                      <a:bodyPr/>
                      <a:lstStyle/>
                      <a:p>
                        <a:r>
                          <a:rPr lang="en-US">
                            <a:noFill/>
                          </a:rPr>
                          <a:t> </a:t>
                        </a:r>
                      </a:p>
                    </p:txBody>
                  </p:sp>
                </mc:Fallback>
              </mc:AlternateContent>
            </p:grpSp>
            <p:cxnSp>
              <p:nvCxnSpPr>
                <p:cNvPr id="92" name="Straight Arrow Connector 91">
                  <a:extLst>
                    <a:ext uri="{FF2B5EF4-FFF2-40B4-BE49-F238E27FC236}">
                      <a16:creationId xmlns:a16="http://schemas.microsoft.com/office/drawing/2014/main" id="{4CAFA96A-056B-EC63-0592-E037A6F7A6E9}"/>
                    </a:ext>
                  </a:extLst>
                </p:cNvPr>
                <p:cNvCxnSpPr>
                  <a:cxnSpLocks/>
                  <a:stCxn id="75" idx="3"/>
                </p:cNvCxnSpPr>
                <p:nvPr/>
              </p:nvCxnSpPr>
              <p:spPr>
                <a:xfrm>
                  <a:off x="1605634" y="5203588"/>
                  <a:ext cx="0" cy="3179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Straight Arrow Connector 96">
                  <a:extLst>
                    <a:ext uri="{FF2B5EF4-FFF2-40B4-BE49-F238E27FC236}">
                      <a16:creationId xmlns:a16="http://schemas.microsoft.com/office/drawing/2014/main" id="{564B9B33-E52A-7503-91AA-BD2183019832}"/>
                    </a:ext>
                  </a:extLst>
                </p:cNvPr>
                <p:cNvCxnSpPr>
                  <a:cxnSpLocks/>
                  <a:stCxn id="79" idx="5"/>
                </p:cNvCxnSpPr>
                <p:nvPr/>
              </p:nvCxnSpPr>
              <p:spPr>
                <a:xfrm>
                  <a:off x="3329418" y="5693134"/>
                  <a:ext cx="6546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121" name="Group 120">
                <a:extLst>
                  <a:ext uri="{FF2B5EF4-FFF2-40B4-BE49-F238E27FC236}">
                    <a16:creationId xmlns:a16="http://schemas.microsoft.com/office/drawing/2014/main" id="{DABF41C0-7012-8488-1B52-27B26F6CC532}"/>
                  </a:ext>
                </a:extLst>
              </p:cNvPr>
              <p:cNvGrpSpPr/>
              <p:nvPr/>
            </p:nvGrpSpPr>
            <p:grpSpPr>
              <a:xfrm>
                <a:off x="6518889" y="4488847"/>
                <a:ext cx="4981500" cy="1459788"/>
                <a:chOff x="7268620" y="4508113"/>
                <a:chExt cx="4981500" cy="1459788"/>
              </a:xfrm>
            </p:grpSpPr>
            <p:sp>
              <p:nvSpPr>
                <p:cNvPr id="100" name="Rectangle 99">
                  <a:extLst>
                    <a:ext uri="{FF2B5EF4-FFF2-40B4-BE49-F238E27FC236}">
                      <a16:creationId xmlns:a16="http://schemas.microsoft.com/office/drawing/2014/main" id="{D5BA3997-DA65-8E6D-FD15-36D20FD80DC4}"/>
                    </a:ext>
                  </a:extLst>
                </p:cNvPr>
                <p:cNvSpPr/>
                <p:nvPr/>
              </p:nvSpPr>
              <p:spPr>
                <a:xfrm>
                  <a:off x="7268620" y="4944773"/>
                  <a:ext cx="1085600" cy="10231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Cambria Math" panose="02040503050406030204" pitchFamily="18" charset="0"/>
                      <a:ea typeface="Cambria Math" panose="02040503050406030204" pitchFamily="18" charset="0"/>
                    </a:rPr>
                    <a:t>(</a:t>
                  </a:r>
                  <a:r>
                    <a:rPr lang="en-US" sz="1100" dirty="0">
                      <a:solidFill>
                        <a:schemeClr val="bg1"/>
                      </a:solidFill>
                      <a:latin typeface="Cambria Math" panose="02040503050406030204" pitchFamily="18" charset="0"/>
                      <a:ea typeface="Cambria Math" panose="02040503050406030204" pitchFamily="18" charset="0"/>
                    </a:rPr>
                    <a:t>60,60)</a:t>
                  </a:r>
                </a:p>
                <a:p>
                  <a:pPr algn="ctr"/>
                  <a:r>
                    <a:rPr lang="en-US" sz="1100" dirty="0">
                      <a:solidFill>
                        <a:schemeClr val="bg1"/>
                      </a:solidFill>
                      <a:latin typeface="Cambria Math" panose="02040503050406030204" pitchFamily="18" charset="0"/>
                      <a:ea typeface="Cambria Math" panose="02040503050406030204" pitchFamily="18" charset="0"/>
                    </a:rPr>
                    <a:t>Permeability</a:t>
                  </a:r>
                </a:p>
              </p:txBody>
            </p:sp>
            <p:grpSp>
              <p:nvGrpSpPr>
                <p:cNvPr id="111" name="Group 110">
                  <a:extLst>
                    <a:ext uri="{FF2B5EF4-FFF2-40B4-BE49-F238E27FC236}">
                      <a16:creationId xmlns:a16="http://schemas.microsoft.com/office/drawing/2014/main" id="{0B683C06-AC0E-D810-D2A4-32BAEF13E588}"/>
                    </a:ext>
                  </a:extLst>
                </p:cNvPr>
                <p:cNvGrpSpPr/>
                <p:nvPr/>
              </p:nvGrpSpPr>
              <p:grpSpPr>
                <a:xfrm>
                  <a:off x="10058200" y="4508113"/>
                  <a:ext cx="2191920" cy="1459788"/>
                  <a:chOff x="8579042" y="4760063"/>
                  <a:chExt cx="2191920" cy="1459788"/>
                </a:xfrm>
              </p:grpSpPr>
              <p:sp>
                <p:nvSpPr>
                  <p:cNvPr id="107" name="Rectangle 106">
                    <a:extLst>
                      <a:ext uri="{FF2B5EF4-FFF2-40B4-BE49-F238E27FC236}">
                        <a16:creationId xmlns:a16="http://schemas.microsoft.com/office/drawing/2014/main" id="{FC9E670D-15FD-EF55-CA1E-C57BD276E1DC}"/>
                      </a:ext>
                    </a:extLst>
                  </p:cNvPr>
                  <p:cNvSpPr/>
                  <p:nvPr/>
                </p:nvSpPr>
                <p:spPr>
                  <a:xfrm>
                    <a:off x="9685362" y="4760063"/>
                    <a:ext cx="1085600" cy="1023128"/>
                  </a:xfrm>
                  <a:prstGeom prst="rect">
                    <a:avLst/>
                  </a:prstGeom>
                  <a:solidFill>
                    <a:srgbClr val="002F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ambria Math" panose="02040503050406030204" pitchFamily="18" charset="0"/>
                      <a:ea typeface="Cambria Math" panose="02040503050406030204" pitchFamily="18" charset="0"/>
                    </a:endParaRPr>
                  </a:p>
                </p:txBody>
              </p:sp>
              <p:sp>
                <p:nvSpPr>
                  <p:cNvPr id="108" name="Rectangle 107">
                    <a:extLst>
                      <a:ext uri="{FF2B5EF4-FFF2-40B4-BE49-F238E27FC236}">
                        <a16:creationId xmlns:a16="http://schemas.microsoft.com/office/drawing/2014/main" id="{E97E154E-C67E-A98F-B420-5FFABA6C99E0}"/>
                      </a:ext>
                    </a:extLst>
                  </p:cNvPr>
                  <p:cNvSpPr/>
                  <p:nvPr/>
                </p:nvSpPr>
                <p:spPr>
                  <a:xfrm>
                    <a:off x="9315755" y="4892309"/>
                    <a:ext cx="1085600" cy="1023128"/>
                  </a:xfrm>
                  <a:prstGeom prst="rect">
                    <a:avLst/>
                  </a:prstGeom>
                  <a:solidFill>
                    <a:srgbClr val="002F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ambria Math" panose="02040503050406030204" pitchFamily="18" charset="0"/>
                      <a:ea typeface="Cambria Math" panose="02040503050406030204" pitchFamily="18" charset="0"/>
                    </a:endParaRPr>
                  </a:p>
                </p:txBody>
              </p:sp>
              <p:sp>
                <p:nvSpPr>
                  <p:cNvPr id="109" name="Rectangle 108">
                    <a:extLst>
                      <a:ext uri="{FF2B5EF4-FFF2-40B4-BE49-F238E27FC236}">
                        <a16:creationId xmlns:a16="http://schemas.microsoft.com/office/drawing/2014/main" id="{749BF0CD-C0CD-C592-2D85-3184B732F7BE}"/>
                      </a:ext>
                    </a:extLst>
                  </p:cNvPr>
                  <p:cNvSpPr/>
                  <p:nvPr/>
                </p:nvSpPr>
                <p:spPr>
                  <a:xfrm>
                    <a:off x="8946147" y="5024555"/>
                    <a:ext cx="1085600" cy="1023128"/>
                  </a:xfrm>
                  <a:prstGeom prst="rect">
                    <a:avLst/>
                  </a:prstGeom>
                  <a:solidFill>
                    <a:srgbClr val="002F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Cambria Math" panose="02040503050406030204" pitchFamily="18" charset="0"/>
                      <a:ea typeface="Cambria Math" panose="02040503050406030204" pitchFamily="18" charset="0"/>
                    </a:endParaRPr>
                  </a:p>
                </p:txBody>
              </p:sp>
              <p:sp>
                <p:nvSpPr>
                  <p:cNvPr id="110" name="Rectangle 109">
                    <a:extLst>
                      <a:ext uri="{FF2B5EF4-FFF2-40B4-BE49-F238E27FC236}">
                        <a16:creationId xmlns:a16="http://schemas.microsoft.com/office/drawing/2014/main" id="{A4A7296A-BB64-B0A7-809C-C4844CDEC70B}"/>
                      </a:ext>
                    </a:extLst>
                  </p:cNvPr>
                  <p:cNvSpPr/>
                  <p:nvPr/>
                </p:nvSpPr>
                <p:spPr>
                  <a:xfrm>
                    <a:off x="8579042" y="5196723"/>
                    <a:ext cx="1085600" cy="1023128"/>
                  </a:xfrm>
                  <a:prstGeom prst="rect">
                    <a:avLst/>
                  </a:prstGeom>
                  <a:solidFill>
                    <a:srgbClr val="002F8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Cambria Math" panose="02040503050406030204" pitchFamily="18" charset="0"/>
                        <a:ea typeface="Cambria Math" panose="02040503050406030204" pitchFamily="18" charset="0"/>
                      </a:rPr>
                      <a:t>(</a:t>
                    </a:r>
                    <a:r>
                      <a:rPr lang="en-US" sz="1100" dirty="0">
                        <a:solidFill>
                          <a:schemeClr val="bg1"/>
                        </a:solidFill>
                        <a:latin typeface="Cambria Math" panose="02040503050406030204" pitchFamily="18" charset="0"/>
                        <a:ea typeface="Cambria Math" panose="02040503050406030204" pitchFamily="18" charset="0"/>
                      </a:rPr>
                      <a:t>60,60,60)</a:t>
                    </a:r>
                  </a:p>
                  <a:p>
                    <a:pPr algn="ctr"/>
                    <a:r>
                      <a:rPr lang="en-US" sz="1100" dirty="0">
                        <a:solidFill>
                          <a:schemeClr val="bg1"/>
                        </a:solidFill>
                        <a:latin typeface="Cambria Math" panose="02040503050406030204" pitchFamily="18" charset="0"/>
                        <a:ea typeface="Cambria Math" panose="02040503050406030204" pitchFamily="18" charset="0"/>
                      </a:rPr>
                      <a:t>Saturation</a:t>
                    </a:r>
                  </a:p>
                </p:txBody>
              </p:sp>
            </p:grpSp>
            <p:sp>
              <p:nvSpPr>
                <p:cNvPr id="112" name="TextBox 111">
                  <a:extLst>
                    <a:ext uri="{FF2B5EF4-FFF2-40B4-BE49-F238E27FC236}">
                      <a16:creationId xmlns:a16="http://schemas.microsoft.com/office/drawing/2014/main" id="{C4A09CFC-12AF-6F68-D8E0-AAEDD5FE2CF0}"/>
                    </a:ext>
                  </a:extLst>
                </p:cNvPr>
                <p:cNvSpPr txBox="1"/>
                <p:nvPr/>
              </p:nvSpPr>
              <p:spPr>
                <a:xfrm>
                  <a:off x="8662973" y="5234574"/>
                  <a:ext cx="1058060" cy="430887"/>
                </a:xfrm>
                <a:prstGeom prst="rect">
                  <a:avLst/>
                </a:prstGeom>
                <a:noFill/>
              </p:spPr>
              <p:txBody>
                <a:bodyPr wrap="square" rtlCol="0">
                  <a:spAutoFit/>
                </a:bodyPr>
                <a:lstStyle/>
                <a:p>
                  <a:pPr algn="ctr"/>
                  <a:r>
                    <a:rPr lang="en-US" sz="1100" dirty="0"/>
                    <a:t>CNN-RNN</a:t>
                  </a:r>
                </a:p>
                <a:p>
                  <a:pPr algn="ctr"/>
                  <a:r>
                    <a:rPr lang="en-US" sz="1100" dirty="0"/>
                    <a:t>Proxy</a:t>
                  </a:r>
                </a:p>
              </p:txBody>
            </p:sp>
            <p:sp>
              <p:nvSpPr>
                <p:cNvPr id="113" name="Frame 112">
                  <a:extLst>
                    <a:ext uri="{FF2B5EF4-FFF2-40B4-BE49-F238E27FC236}">
                      <a16:creationId xmlns:a16="http://schemas.microsoft.com/office/drawing/2014/main" id="{ACD4CE70-97BD-BA67-80E5-4102310AB066}"/>
                    </a:ext>
                  </a:extLst>
                </p:cNvPr>
                <p:cNvSpPr/>
                <p:nvPr/>
              </p:nvSpPr>
              <p:spPr>
                <a:xfrm>
                  <a:off x="8691387" y="4898364"/>
                  <a:ext cx="1001235" cy="1064837"/>
                </a:xfrm>
                <a:prstGeom prst="frame">
                  <a:avLst>
                    <a:gd name="adj1" fmla="val 5224"/>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115" name="Straight Arrow Connector 114">
                  <a:extLst>
                    <a:ext uri="{FF2B5EF4-FFF2-40B4-BE49-F238E27FC236}">
                      <a16:creationId xmlns:a16="http://schemas.microsoft.com/office/drawing/2014/main" id="{5087C231-B129-470C-6A89-54F8ACF9611D}"/>
                    </a:ext>
                  </a:extLst>
                </p:cNvPr>
                <p:cNvCxnSpPr>
                  <a:cxnSpLocks/>
                  <a:stCxn id="112" idx="1"/>
                </p:cNvCxnSpPr>
                <p:nvPr/>
              </p:nvCxnSpPr>
              <p:spPr>
                <a:xfrm>
                  <a:off x="8662973" y="5450018"/>
                  <a:ext cx="120721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20" name="Left Brace 119">
                <a:extLst>
                  <a:ext uri="{FF2B5EF4-FFF2-40B4-BE49-F238E27FC236}">
                    <a16:creationId xmlns:a16="http://schemas.microsoft.com/office/drawing/2014/main" id="{A5A205D3-3AD2-0ABE-3472-3D3312164159}"/>
                  </a:ext>
                </a:extLst>
              </p:cNvPr>
              <p:cNvSpPr/>
              <p:nvPr/>
            </p:nvSpPr>
            <p:spPr>
              <a:xfrm rot="10800000">
                <a:off x="5398563" y="4516840"/>
                <a:ext cx="457010" cy="1739763"/>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dirty="0"/>
              </a:p>
            </p:txBody>
          </p:sp>
        </p:grpSp>
        <p:sp>
          <p:nvSpPr>
            <p:cNvPr id="53" name="TextBox 52">
              <a:extLst>
                <a:ext uri="{FF2B5EF4-FFF2-40B4-BE49-F238E27FC236}">
                  <a16:creationId xmlns:a16="http://schemas.microsoft.com/office/drawing/2014/main" id="{5D7F78AA-DACF-99EA-9EDA-94F9D79DBFD3}"/>
                </a:ext>
              </a:extLst>
            </p:cNvPr>
            <p:cNvSpPr txBox="1"/>
            <p:nvPr/>
          </p:nvSpPr>
          <p:spPr>
            <a:xfrm rot="5400000">
              <a:off x="5185339" y="5430286"/>
              <a:ext cx="1544323" cy="276999"/>
            </a:xfrm>
            <a:prstGeom prst="rect">
              <a:avLst/>
            </a:prstGeom>
            <a:noFill/>
          </p:spPr>
          <p:txBody>
            <a:bodyPr wrap="square" rtlCol="0">
              <a:spAutoFit/>
            </a:bodyPr>
            <a:lstStyle/>
            <a:p>
              <a:pPr algn="ctr"/>
              <a:r>
                <a:rPr lang="en-US" sz="1200" dirty="0"/>
                <a:t>ML forward proxy</a:t>
              </a:r>
            </a:p>
          </p:txBody>
        </p:sp>
      </p:grpSp>
      <p:sp>
        <p:nvSpPr>
          <p:cNvPr id="55" name="TextBox 54">
            <a:extLst>
              <a:ext uri="{FF2B5EF4-FFF2-40B4-BE49-F238E27FC236}">
                <a16:creationId xmlns:a16="http://schemas.microsoft.com/office/drawing/2014/main" id="{0DBB80A0-919B-CC9A-13D8-DE1C24C3C368}"/>
              </a:ext>
            </a:extLst>
          </p:cNvPr>
          <p:cNvSpPr txBox="1"/>
          <p:nvPr/>
        </p:nvSpPr>
        <p:spPr>
          <a:xfrm>
            <a:off x="477891" y="5095958"/>
            <a:ext cx="2277304" cy="276999"/>
          </a:xfrm>
          <a:prstGeom prst="rect">
            <a:avLst/>
          </a:prstGeom>
          <a:noFill/>
        </p:spPr>
        <p:txBody>
          <a:bodyPr wrap="square" rtlCol="0">
            <a:spAutoFit/>
          </a:bodyPr>
          <a:lstStyle/>
          <a:p>
            <a:pPr algn="ctr"/>
            <a:r>
              <a:rPr lang="en-US" sz="1200" dirty="0"/>
              <a:t>Full SPE10 model</a:t>
            </a:r>
          </a:p>
        </p:txBody>
      </p:sp>
      <p:sp>
        <p:nvSpPr>
          <p:cNvPr id="56" name="TextBox 55">
            <a:extLst>
              <a:ext uri="{FF2B5EF4-FFF2-40B4-BE49-F238E27FC236}">
                <a16:creationId xmlns:a16="http://schemas.microsoft.com/office/drawing/2014/main" id="{17CBAD36-B9FA-D1A5-B5EA-74FD8D2EA3DA}"/>
              </a:ext>
            </a:extLst>
          </p:cNvPr>
          <p:cNvSpPr txBox="1"/>
          <p:nvPr/>
        </p:nvSpPr>
        <p:spPr>
          <a:xfrm>
            <a:off x="477891" y="6278278"/>
            <a:ext cx="2277304" cy="276999"/>
          </a:xfrm>
          <a:prstGeom prst="rect">
            <a:avLst/>
          </a:prstGeom>
          <a:noFill/>
        </p:spPr>
        <p:txBody>
          <a:bodyPr wrap="square" rtlCol="0">
            <a:spAutoFit/>
          </a:bodyPr>
          <a:lstStyle/>
          <a:p>
            <a:pPr algn="ctr"/>
            <a:r>
              <a:rPr lang="en-US" sz="1200" dirty="0"/>
              <a:t>Partitioned SPE10 model</a:t>
            </a:r>
          </a:p>
        </p:txBody>
      </p:sp>
    </p:spTree>
    <p:extLst>
      <p:ext uri="{BB962C8B-B14F-4D97-AF65-F5344CB8AC3E}">
        <p14:creationId xmlns:p14="http://schemas.microsoft.com/office/powerpoint/2010/main" val="2976558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25706EB2-C4E4-23BE-0E06-560F068E4165}"/>
                  </a:ext>
                </a:extLst>
              </p:cNvPr>
              <p:cNvSpPr txBox="1">
                <a:spLocks/>
              </p:cNvSpPr>
              <p:nvPr/>
            </p:nvSpPr>
            <p:spPr>
              <a:xfrm>
                <a:off x="736599" y="2331944"/>
                <a:ext cx="7035801" cy="291465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High-fidelity simulations are performed using MRST CO2 Lab</a:t>
                </a:r>
              </a:p>
              <a:p>
                <a:r>
                  <a:rPr lang="en-US" sz="2000" dirty="0"/>
                  <a:t>255, 2D realizations with 1 injector</a:t>
                </a:r>
              </a:p>
              <a:p>
                <a:pPr lvl="1"/>
                <a:r>
                  <a:rPr lang="en-US" sz="1400" dirty="0"/>
                  <a:t>Initially water saturated</a:t>
                </a:r>
              </a:p>
              <a:p>
                <a:pPr lvl="1"/>
                <a:r>
                  <a:rPr lang="en-US" sz="1400" dirty="0"/>
                  <a:t>CO2 injection @ 5 m</a:t>
                </a:r>
                <a:r>
                  <a:rPr lang="en-US" sz="1400" baseline="30000" dirty="0"/>
                  <a:t>3</a:t>
                </a:r>
                <a:r>
                  <a:rPr lang="en-US" sz="1400" dirty="0"/>
                  <a:t>/day</a:t>
                </a:r>
              </a:p>
              <a:p>
                <a:pPr lvl="1"/>
                <a:r>
                  <a:rPr lang="en-US" sz="1400" dirty="0"/>
                  <a:t>5 years, monitored monthly</a:t>
                </a:r>
              </a:p>
              <a:p>
                <a:pPr lvl="1"/>
                <a:r>
                  <a:rPr lang="en-US" sz="1400" dirty="0"/>
                  <a:t>Automatic Differentiation framework</a:t>
                </a:r>
              </a:p>
              <a:p>
                <a:pPr lvl="1"/>
                <a:endParaRPr lang="en-US" sz="1600" dirty="0"/>
              </a:p>
              <a:p>
                <a:r>
                  <a:rPr lang="en-US" sz="2000" dirty="0"/>
                  <a:t>Parallelized over 10 cores on an                                         Intel i9-10900K @ 5000 MHz</a:t>
                </a:r>
              </a:p>
              <a:p>
                <a:pPr lvl="1"/>
                <a14:m>
                  <m:oMath xmlns:m="http://schemas.openxmlformats.org/officeDocument/2006/math">
                    <m:r>
                      <a:rPr lang="en-US" sz="1600" i="1" smtClean="0">
                        <a:latin typeface="Cambria Math" panose="02040503050406030204" pitchFamily="18" charset="0"/>
                      </a:rPr>
                      <m:t>≈20</m:t>
                    </m:r>
                  </m:oMath>
                </a14:m>
                <a:r>
                  <a:rPr lang="en-US" sz="1600" dirty="0"/>
                  <a:t> seconds per realization</a:t>
                </a:r>
              </a:p>
            </p:txBody>
          </p:sp>
        </mc:Choice>
        <mc:Fallback xmlns="">
          <p:sp>
            <p:nvSpPr>
              <p:cNvPr id="2" name="Content Placeholder 2">
                <a:extLst>
                  <a:ext uri="{FF2B5EF4-FFF2-40B4-BE49-F238E27FC236}">
                    <a16:creationId xmlns:a16="http://schemas.microsoft.com/office/drawing/2014/main" id="{25706EB2-C4E4-23BE-0E06-560F068E4165}"/>
                  </a:ext>
                </a:extLst>
              </p:cNvPr>
              <p:cNvSpPr txBox="1">
                <a:spLocks noRot="1" noChangeAspect="1" noMove="1" noResize="1" noEditPoints="1" noAdjustHandles="1" noChangeArrowheads="1" noChangeShapeType="1" noTextEdit="1"/>
              </p:cNvSpPr>
              <p:nvPr/>
            </p:nvSpPr>
            <p:spPr>
              <a:xfrm>
                <a:off x="736599" y="2331944"/>
                <a:ext cx="7035801" cy="2914650"/>
              </a:xfrm>
              <a:prstGeom prst="rect">
                <a:avLst/>
              </a:prstGeom>
              <a:blipFill>
                <a:blip r:embed="rId3"/>
                <a:stretch>
                  <a:fillRect l="-693" t="-2092" b="-1674"/>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9804254A-49C0-1B44-FDEA-13E1FB6136DD}"/>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2. Numerical Simulation</a:t>
            </a:r>
            <a:endParaRPr lang="en-US" u="sng" dirty="0"/>
          </a:p>
        </p:txBody>
      </p:sp>
      <p:sp>
        <p:nvSpPr>
          <p:cNvPr id="9" name="TextBox 8">
            <a:extLst>
              <a:ext uri="{FF2B5EF4-FFF2-40B4-BE49-F238E27FC236}">
                <a16:creationId xmlns:a16="http://schemas.microsoft.com/office/drawing/2014/main" id="{E5103CA7-EB68-E27E-EED4-6B6CD5854DED}"/>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18</a:t>
            </a:r>
          </a:p>
        </p:txBody>
      </p:sp>
      <p:grpSp>
        <p:nvGrpSpPr>
          <p:cNvPr id="3" name="Group 2">
            <a:extLst>
              <a:ext uri="{FF2B5EF4-FFF2-40B4-BE49-F238E27FC236}">
                <a16:creationId xmlns:a16="http://schemas.microsoft.com/office/drawing/2014/main" id="{92E16F25-024F-AE82-2817-2D20A6AEA39D}"/>
              </a:ext>
            </a:extLst>
          </p:cNvPr>
          <p:cNvGrpSpPr/>
          <p:nvPr/>
        </p:nvGrpSpPr>
        <p:grpSpPr>
          <a:xfrm>
            <a:off x="9393682" y="639332"/>
            <a:ext cx="2630079" cy="2259674"/>
            <a:chOff x="9393682" y="994458"/>
            <a:chExt cx="2630079" cy="2259674"/>
          </a:xfrm>
        </p:grpSpPr>
        <p:pic>
          <p:nvPicPr>
            <p:cNvPr id="4" name="Picture 3">
              <a:extLst>
                <a:ext uri="{FF2B5EF4-FFF2-40B4-BE49-F238E27FC236}">
                  <a16:creationId xmlns:a16="http://schemas.microsoft.com/office/drawing/2014/main" id="{7A300B05-0EF7-8CA7-BA59-1E00A1E7864A}"/>
                </a:ext>
              </a:extLst>
            </p:cNvPr>
            <p:cNvPicPr>
              <a:picLocks noChangeAspect="1"/>
            </p:cNvPicPr>
            <p:nvPr/>
          </p:nvPicPr>
          <p:blipFill>
            <a:blip r:embed="rId4"/>
            <a:stretch>
              <a:fillRect/>
            </a:stretch>
          </p:blipFill>
          <p:spPr>
            <a:xfrm>
              <a:off x="9393682" y="994458"/>
              <a:ext cx="2630079" cy="1972559"/>
            </a:xfrm>
            <a:prstGeom prst="rect">
              <a:avLst/>
            </a:prstGeom>
            <a:ln>
              <a:solidFill>
                <a:schemeClr val="tx1"/>
              </a:solidFill>
            </a:ln>
          </p:spPr>
        </p:pic>
        <p:sp>
          <p:nvSpPr>
            <p:cNvPr id="10" name="TextBox 9">
              <a:extLst>
                <a:ext uri="{FF2B5EF4-FFF2-40B4-BE49-F238E27FC236}">
                  <a16:creationId xmlns:a16="http://schemas.microsoft.com/office/drawing/2014/main" id="{8C8A75F9-CFEE-73E5-2780-612FECBD2037}"/>
                </a:ext>
              </a:extLst>
            </p:cNvPr>
            <p:cNvSpPr txBox="1"/>
            <p:nvPr/>
          </p:nvSpPr>
          <p:spPr>
            <a:xfrm>
              <a:off x="9393682" y="2977133"/>
              <a:ext cx="2630079" cy="276999"/>
            </a:xfrm>
            <a:prstGeom prst="rect">
              <a:avLst/>
            </a:prstGeom>
            <a:noFill/>
          </p:spPr>
          <p:txBody>
            <a:bodyPr wrap="square" rtlCol="0">
              <a:spAutoFit/>
            </a:bodyPr>
            <a:lstStyle/>
            <a:p>
              <a:pPr algn="ctr"/>
              <a:r>
                <a:rPr lang="en-US" sz="1200" dirty="0"/>
                <a:t>CO2-Brine relative perm curves</a:t>
              </a:r>
            </a:p>
          </p:txBody>
        </p:sp>
      </p:grpSp>
      <p:grpSp>
        <p:nvGrpSpPr>
          <p:cNvPr id="7" name="Group 6">
            <a:extLst>
              <a:ext uri="{FF2B5EF4-FFF2-40B4-BE49-F238E27FC236}">
                <a16:creationId xmlns:a16="http://schemas.microsoft.com/office/drawing/2014/main" id="{C83C62D4-CBDF-E8C1-58CA-2892757FB455}"/>
              </a:ext>
            </a:extLst>
          </p:cNvPr>
          <p:cNvGrpSpPr/>
          <p:nvPr/>
        </p:nvGrpSpPr>
        <p:grpSpPr>
          <a:xfrm>
            <a:off x="6948292" y="3031887"/>
            <a:ext cx="5075469" cy="2116495"/>
            <a:chOff x="6948292" y="3117441"/>
            <a:chExt cx="5075469" cy="2116495"/>
          </a:xfrm>
        </p:grpSpPr>
        <p:pic>
          <p:nvPicPr>
            <p:cNvPr id="5" name="Picture 4">
              <a:extLst>
                <a:ext uri="{FF2B5EF4-FFF2-40B4-BE49-F238E27FC236}">
                  <a16:creationId xmlns:a16="http://schemas.microsoft.com/office/drawing/2014/main" id="{366E0D29-1EB3-E812-249E-104506DCE05B}"/>
                </a:ext>
              </a:extLst>
            </p:cNvPr>
            <p:cNvPicPr>
              <a:picLocks noChangeAspect="1"/>
            </p:cNvPicPr>
            <p:nvPr/>
          </p:nvPicPr>
          <p:blipFill>
            <a:blip r:embed="rId5"/>
            <a:stretch>
              <a:fillRect/>
            </a:stretch>
          </p:blipFill>
          <p:spPr>
            <a:xfrm>
              <a:off x="6948292" y="3117441"/>
              <a:ext cx="5075469" cy="1826838"/>
            </a:xfrm>
            <a:prstGeom prst="rect">
              <a:avLst/>
            </a:prstGeom>
            <a:ln>
              <a:solidFill>
                <a:schemeClr val="tx1"/>
              </a:solidFill>
            </a:ln>
          </p:spPr>
        </p:pic>
        <p:sp>
          <p:nvSpPr>
            <p:cNvPr id="12" name="TextBox 11">
              <a:extLst>
                <a:ext uri="{FF2B5EF4-FFF2-40B4-BE49-F238E27FC236}">
                  <a16:creationId xmlns:a16="http://schemas.microsoft.com/office/drawing/2014/main" id="{0EE914CD-D298-7FE3-D2D9-6B75EF17E96D}"/>
                </a:ext>
              </a:extLst>
            </p:cNvPr>
            <p:cNvSpPr txBox="1"/>
            <p:nvPr/>
          </p:nvSpPr>
          <p:spPr>
            <a:xfrm>
              <a:off x="8347374" y="4956937"/>
              <a:ext cx="2277304" cy="276999"/>
            </a:xfrm>
            <a:prstGeom prst="rect">
              <a:avLst/>
            </a:prstGeom>
            <a:noFill/>
          </p:spPr>
          <p:txBody>
            <a:bodyPr wrap="square" rtlCol="0">
              <a:spAutoFit/>
            </a:bodyPr>
            <a:lstStyle/>
            <a:p>
              <a:pPr algn="ctr"/>
              <a:r>
                <a:rPr lang="en-US" sz="1200" dirty="0"/>
                <a:t>MRST simulator code</a:t>
              </a:r>
            </a:p>
          </p:txBody>
        </p:sp>
      </p:grpSp>
      <p:grpSp>
        <p:nvGrpSpPr>
          <p:cNvPr id="8" name="Group 7">
            <a:extLst>
              <a:ext uri="{FF2B5EF4-FFF2-40B4-BE49-F238E27FC236}">
                <a16:creationId xmlns:a16="http://schemas.microsoft.com/office/drawing/2014/main" id="{0E7F46CA-A5C4-6520-C2CA-49ABFB16F805}"/>
              </a:ext>
            </a:extLst>
          </p:cNvPr>
          <p:cNvGrpSpPr/>
          <p:nvPr/>
        </p:nvGrpSpPr>
        <p:grpSpPr>
          <a:xfrm>
            <a:off x="5075581" y="5299299"/>
            <a:ext cx="6948180" cy="1199795"/>
            <a:chOff x="5075581" y="5299299"/>
            <a:chExt cx="6948180" cy="1199795"/>
          </a:xfrm>
        </p:grpSpPr>
        <p:grpSp>
          <p:nvGrpSpPr>
            <p:cNvPr id="27" name="Group 26">
              <a:extLst>
                <a:ext uri="{FF2B5EF4-FFF2-40B4-BE49-F238E27FC236}">
                  <a16:creationId xmlns:a16="http://schemas.microsoft.com/office/drawing/2014/main" id="{0EFB6C33-B1AC-F4E3-D6B6-377E9C22ACCB}"/>
                </a:ext>
              </a:extLst>
            </p:cNvPr>
            <p:cNvGrpSpPr/>
            <p:nvPr/>
          </p:nvGrpSpPr>
          <p:grpSpPr>
            <a:xfrm>
              <a:off x="5075581" y="5299299"/>
              <a:ext cx="6948180" cy="998444"/>
              <a:chOff x="5075581" y="1126803"/>
              <a:chExt cx="6948180" cy="998444"/>
            </a:xfrm>
          </p:grpSpPr>
          <p:pic>
            <p:nvPicPr>
              <p:cNvPr id="25" name="Picture 24" descr="A picture containing lit&#10;&#10;Description automatically generated">
                <a:extLst>
                  <a:ext uri="{FF2B5EF4-FFF2-40B4-BE49-F238E27FC236}">
                    <a16:creationId xmlns:a16="http://schemas.microsoft.com/office/drawing/2014/main" id="{1BE041BC-CCF6-3BAE-15DF-A29DB00DEC89}"/>
                  </a:ext>
                </a:extLst>
              </p:cNvPr>
              <p:cNvPicPr>
                <a:picLocks noChangeAspect="1"/>
              </p:cNvPicPr>
              <p:nvPr/>
            </p:nvPicPr>
            <p:blipFill rotWithShape="1">
              <a:blip r:embed="rId6">
                <a:extLst>
                  <a:ext uri="{28A0092B-C50C-407E-A947-70E740481C1C}">
                    <a14:useLocalDpi xmlns:a14="http://schemas.microsoft.com/office/drawing/2010/main" val="0"/>
                  </a:ext>
                </a:extLst>
              </a:blip>
              <a:srcRect l="87142" t="1" b="81286"/>
              <a:stretch/>
            </p:blipFill>
            <p:spPr>
              <a:xfrm>
                <a:off x="5075581" y="1126803"/>
                <a:ext cx="978967" cy="969206"/>
              </a:xfrm>
              <a:prstGeom prst="rect">
                <a:avLst/>
              </a:prstGeom>
            </p:spPr>
          </p:pic>
          <p:pic>
            <p:nvPicPr>
              <p:cNvPr id="26" name="Picture 25" descr="A picture containing lit&#10;&#10;Description automatically generated">
                <a:extLst>
                  <a:ext uri="{FF2B5EF4-FFF2-40B4-BE49-F238E27FC236}">
                    <a16:creationId xmlns:a16="http://schemas.microsoft.com/office/drawing/2014/main" id="{8A961584-F3B3-3E31-E52D-FE7979D6956A}"/>
                  </a:ext>
                </a:extLst>
              </p:cNvPr>
              <p:cNvPicPr>
                <a:picLocks noChangeAspect="1"/>
              </p:cNvPicPr>
              <p:nvPr/>
            </p:nvPicPr>
            <p:blipFill rotWithShape="1">
              <a:blip r:embed="rId6">
                <a:extLst>
                  <a:ext uri="{28A0092B-C50C-407E-A947-70E740481C1C}">
                    <a14:useLocalDpi xmlns:a14="http://schemas.microsoft.com/office/drawing/2010/main" val="0"/>
                  </a:ext>
                </a:extLst>
              </a:blip>
              <a:srcRect t="1" r="25985" b="80724"/>
              <a:stretch/>
            </p:blipFill>
            <p:spPr>
              <a:xfrm>
                <a:off x="6054548" y="1156041"/>
                <a:ext cx="5969213" cy="969206"/>
              </a:xfrm>
              <a:prstGeom prst="rect">
                <a:avLst/>
              </a:prstGeom>
            </p:spPr>
          </p:pic>
        </p:grpSp>
        <p:sp>
          <p:nvSpPr>
            <p:cNvPr id="14" name="TextBox 13">
              <a:extLst>
                <a:ext uri="{FF2B5EF4-FFF2-40B4-BE49-F238E27FC236}">
                  <a16:creationId xmlns:a16="http://schemas.microsoft.com/office/drawing/2014/main" id="{13D914ED-5051-E42E-67AF-A2966E2614C0}"/>
                </a:ext>
              </a:extLst>
            </p:cNvPr>
            <p:cNvSpPr txBox="1"/>
            <p:nvPr/>
          </p:nvSpPr>
          <p:spPr>
            <a:xfrm>
              <a:off x="7900502" y="6222095"/>
              <a:ext cx="2277304" cy="276999"/>
            </a:xfrm>
            <a:prstGeom prst="rect">
              <a:avLst/>
            </a:prstGeom>
            <a:noFill/>
          </p:spPr>
          <p:txBody>
            <a:bodyPr wrap="square" rtlCol="0">
              <a:spAutoFit/>
            </a:bodyPr>
            <a:lstStyle/>
            <a:p>
              <a:pPr algn="ctr"/>
              <a:r>
                <a:rPr lang="en-US" sz="1200" dirty="0"/>
                <a:t>HFS input and outputs</a:t>
              </a:r>
            </a:p>
          </p:txBody>
        </p:sp>
      </p:grpSp>
    </p:spTree>
    <p:extLst>
      <p:ext uri="{BB962C8B-B14F-4D97-AF65-F5344CB8AC3E}">
        <p14:creationId xmlns:p14="http://schemas.microsoft.com/office/powerpoint/2010/main" val="2065507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ECFF5E-2433-DD2E-5F99-8368966278B8}"/>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3. Data Processing</a:t>
            </a:r>
            <a:endParaRPr lang="en-US" u="sng" dirty="0"/>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43F679A-ED76-6E17-527A-20ED9FD7A5C4}"/>
                  </a:ext>
                </a:extLst>
              </p:cNvPr>
              <p:cNvSpPr txBox="1">
                <a:spLocks/>
              </p:cNvSpPr>
              <p:nvPr/>
            </p:nvSpPr>
            <p:spPr>
              <a:xfrm>
                <a:off x="736599" y="2331944"/>
                <a:ext cx="7035801" cy="2914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HFS sliced into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𝑝𝑒𝑟𝑚</m:t>
                        </m:r>
                      </m:e>
                    </m:d>
                  </m:oMath>
                </a14:m>
                <a:r>
                  <a:rPr lang="en-US" sz="1800" dirty="0"/>
                  <a:t> and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𝑠𝑎𝑡𝑢𝑟𝑎𝑡𝑖𝑜𝑛</m:t>
                        </m:r>
                      </m:e>
                    </m:d>
                  </m:oMath>
                </a14:m>
                <a:endParaRPr lang="en-US" sz="1800" dirty="0"/>
              </a:p>
              <a:p>
                <a:r>
                  <a:rPr lang="en-US" sz="1800" dirty="0"/>
                  <a:t>Reshape to </a:t>
                </a:r>
                <a14:m>
                  <m:oMath xmlns:m="http://schemas.openxmlformats.org/officeDocument/2006/math">
                    <m:r>
                      <a:rPr lang="en-US" sz="1800" b="0" i="1" smtClean="0">
                        <a:latin typeface="Cambria Math" panose="02040503050406030204" pitchFamily="18" charset="0"/>
                      </a:rPr>
                      <m:t>𝑥</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2</m:t>
                        </m:r>
                        <m:r>
                          <a:rPr lang="en-US" sz="1800" b="0" i="1" smtClean="0">
                            <a:latin typeface="Cambria Math" panose="02040503050406030204" pitchFamily="18" charset="0"/>
                          </a:rPr>
                          <m:t>𝐷</m:t>
                        </m:r>
                        <m:r>
                          <a:rPr lang="en-US" sz="1800" b="0" i="1" smtClean="0">
                            <a:latin typeface="Cambria Math" panose="02040503050406030204" pitchFamily="18" charset="0"/>
                          </a:rPr>
                          <m:t> </m:t>
                        </m:r>
                        <m:r>
                          <a:rPr lang="en-US" sz="1800" b="0" i="1" smtClean="0">
                            <a:latin typeface="Cambria Math" panose="02040503050406030204" pitchFamily="18" charset="0"/>
                          </a:rPr>
                          <m:t>𝑖𝑚𝑎𝑔𝑒𝑠</m:t>
                        </m:r>
                      </m:e>
                    </m:d>
                  </m:oMath>
                </a14:m>
                <a:r>
                  <a:rPr lang="en-US" sz="1800" dirty="0"/>
                  <a:t> and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3</m:t>
                        </m:r>
                        <m:r>
                          <a:rPr lang="en-US" sz="1800" b="0" i="1" smtClean="0">
                            <a:latin typeface="Cambria Math" panose="02040503050406030204" pitchFamily="18" charset="0"/>
                          </a:rPr>
                          <m:t>𝐷</m:t>
                        </m:r>
                        <m:r>
                          <a:rPr lang="en-US" sz="1800" b="0" i="1" smtClean="0">
                            <a:latin typeface="Cambria Math" panose="02040503050406030204" pitchFamily="18" charset="0"/>
                          </a:rPr>
                          <m:t> </m:t>
                        </m:r>
                        <m:r>
                          <m:rPr>
                            <m:nor/>
                          </m:rPr>
                          <a:rPr lang="en-US" sz="1800" b="0" i="0" smtClean="0">
                            <a:latin typeface="Cambria Math" panose="02040503050406030204" pitchFamily="18" charset="0"/>
                          </a:rPr>
                          <m:t>videos</m:t>
                        </m:r>
                      </m:e>
                    </m:d>
                  </m:oMath>
                </a14:m>
                <a:endParaRPr lang="en-US" sz="1800" dirty="0"/>
              </a:p>
              <a:p>
                <a:r>
                  <a:rPr lang="en-US" sz="1800" dirty="0"/>
                  <a:t>Data augmentation by </a:t>
                </a:r>
                <a14:m>
                  <m:oMath xmlns:m="http://schemas.openxmlformats.org/officeDocument/2006/math">
                    <m:r>
                      <a:rPr lang="en-US" sz="1800" b="0" i="1" smtClean="0">
                        <a:latin typeface="Cambria Math" panose="02040503050406030204" pitchFamily="18" charset="0"/>
                      </a:rPr>
                      <m:t>90</m:t>
                    </m:r>
                    <m:r>
                      <a:rPr lang="en-US" sz="1800" b="0" i="1" smtClean="0">
                        <a:latin typeface="Cambria Math" panose="02040503050406030204" pitchFamily="18" charset="0"/>
                        <a:ea typeface="Cambria Math" panose="02040503050406030204" pitchFamily="18" charset="0"/>
                      </a:rPr>
                      <m:t>°</m:t>
                    </m:r>
                  </m:oMath>
                </a14:m>
                <a:r>
                  <a:rPr lang="en-US" sz="1800" dirty="0"/>
                  <a:t> rotation </a:t>
                </a:r>
                <a14:m>
                  <m:oMath xmlns:m="http://schemas.openxmlformats.org/officeDocument/2006/math">
                    <m:r>
                      <a:rPr lang="en-US" sz="1800" b="0" i="1" smtClean="0">
                        <a:latin typeface="Cambria Math" panose="02040503050406030204" pitchFamily="18" charset="0"/>
                      </a:rPr>
                      <m:t>→510</m:t>
                    </m:r>
                  </m:oMath>
                </a14:m>
                <a:r>
                  <a:rPr lang="en-US" sz="1800" dirty="0"/>
                  <a:t> realizations</a:t>
                </a:r>
              </a:p>
              <a:p>
                <a:r>
                  <a:rPr lang="en-US" sz="1800" dirty="0"/>
                  <a:t>Shuffle concatenated dataset </a:t>
                </a:r>
              </a:p>
              <a:p>
                <a:pPr lvl="1"/>
                <a:r>
                  <a:rPr lang="en-US" sz="1400" dirty="0"/>
                  <a:t>Make proxy agnostic to orientation, learn true flow physics</a:t>
                </a:r>
              </a:p>
              <a:p>
                <a:r>
                  <a:rPr lang="en-US" sz="1800" dirty="0"/>
                  <a:t>Min-Max Normalization</a:t>
                </a:r>
              </a:p>
              <a:p>
                <a:r>
                  <a:rPr lang="en-US" sz="1800" dirty="0"/>
                  <a:t>Train (66%), Test (33%) random split</a:t>
                </a:r>
              </a:p>
            </p:txBody>
          </p:sp>
        </mc:Choice>
        <mc:Fallback xmlns="">
          <p:sp>
            <p:nvSpPr>
              <p:cNvPr id="21" name="Content Placeholder 2">
                <a:extLst>
                  <a:ext uri="{FF2B5EF4-FFF2-40B4-BE49-F238E27FC236}">
                    <a16:creationId xmlns:a16="http://schemas.microsoft.com/office/drawing/2014/main" id="{243F679A-ED76-6E17-527A-20ED9FD7A5C4}"/>
                  </a:ext>
                </a:extLst>
              </p:cNvPr>
              <p:cNvSpPr txBox="1">
                <a:spLocks noRot="1" noChangeAspect="1" noMove="1" noResize="1" noEditPoints="1" noAdjustHandles="1" noChangeArrowheads="1" noChangeShapeType="1" noTextEdit="1"/>
              </p:cNvSpPr>
              <p:nvPr/>
            </p:nvSpPr>
            <p:spPr>
              <a:xfrm>
                <a:off x="736599" y="2331944"/>
                <a:ext cx="7035801" cy="2914650"/>
              </a:xfrm>
              <a:prstGeom prst="rect">
                <a:avLst/>
              </a:prstGeom>
              <a:blipFill>
                <a:blip r:embed="rId3"/>
                <a:stretch>
                  <a:fillRect l="-607" t="-209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8991B00-6CFC-572F-69EF-5D483D345DEA}"/>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19</a:t>
            </a:r>
          </a:p>
        </p:txBody>
      </p:sp>
      <p:grpSp>
        <p:nvGrpSpPr>
          <p:cNvPr id="3" name="Group 2">
            <a:extLst>
              <a:ext uri="{FF2B5EF4-FFF2-40B4-BE49-F238E27FC236}">
                <a16:creationId xmlns:a16="http://schemas.microsoft.com/office/drawing/2014/main" id="{DF12069D-6913-5652-F2F4-9B6931174CB0}"/>
              </a:ext>
            </a:extLst>
          </p:cNvPr>
          <p:cNvGrpSpPr/>
          <p:nvPr/>
        </p:nvGrpSpPr>
        <p:grpSpPr>
          <a:xfrm>
            <a:off x="7102123" y="83756"/>
            <a:ext cx="5089875" cy="4074520"/>
            <a:chOff x="7102123" y="83756"/>
            <a:chExt cx="5089875" cy="4074520"/>
          </a:xfrm>
        </p:grpSpPr>
        <p:grpSp>
          <p:nvGrpSpPr>
            <p:cNvPr id="27" name="Group 26">
              <a:extLst>
                <a:ext uri="{FF2B5EF4-FFF2-40B4-BE49-F238E27FC236}">
                  <a16:creationId xmlns:a16="http://schemas.microsoft.com/office/drawing/2014/main" id="{E5D694BC-1B23-8C87-2897-6FF6EE5E0193}"/>
                </a:ext>
              </a:extLst>
            </p:cNvPr>
            <p:cNvGrpSpPr/>
            <p:nvPr/>
          </p:nvGrpSpPr>
          <p:grpSpPr>
            <a:xfrm>
              <a:off x="7102123" y="83756"/>
              <a:ext cx="5089875" cy="3793964"/>
              <a:chOff x="7102125" y="238125"/>
              <a:chExt cx="5039401" cy="3642704"/>
            </a:xfrm>
          </p:grpSpPr>
          <p:pic>
            <p:nvPicPr>
              <p:cNvPr id="25" name="Content Placeholder 9" descr="A picture containing building, window&#10;&#10;Description automatically generated">
                <a:extLst>
                  <a:ext uri="{FF2B5EF4-FFF2-40B4-BE49-F238E27FC236}">
                    <a16:creationId xmlns:a16="http://schemas.microsoft.com/office/drawing/2014/main" id="{7A29A0D6-F2E6-5C9D-ADBD-DDD436184D57}"/>
                  </a:ext>
                </a:extLst>
              </p:cNvPr>
              <p:cNvPicPr>
                <a:picLocks noChangeAspect="1"/>
              </p:cNvPicPr>
              <p:nvPr/>
            </p:nvPicPr>
            <p:blipFill rotWithShape="1">
              <a:blip r:embed="rId4">
                <a:extLst>
                  <a:ext uri="{28A0092B-C50C-407E-A947-70E740481C1C}">
                    <a14:useLocalDpi xmlns:a14="http://schemas.microsoft.com/office/drawing/2010/main" val="0"/>
                  </a:ext>
                </a:extLst>
              </a:blip>
              <a:srcRect l="87390" r="3260"/>
              <a:stretch/>
            </p:blipFill>
            <p:spPr>
              <a:xfrm>
                <a:off x="7102125" y="238125"/>
                <a:ext cx="546264" cy="3642704"/>
              </a:xfrm>
              <a:prstGeom prst="rect">
                <a:avLst/>
              </a:prstGeom>
            </p:spPr>
          </p:pic>
          <p:pic>
            <p:nvPicPr>
              <p:cNvPr id="26" name="Content Placeholder 9" descr="A picture containing building, window&#10;&#10;Description automatically generated">
                <a:extLst>
                  <a:ext uri="{FF2B5EF4-FFF2-40B4-BE49-F238E27FC236}">
                    <a16:creationId xmlns:a16="http://schemas.microsoft.com/office/drawing/2014/main" id="{EA9084E9-ED53-3DA5-81D5-EBDD0B8114D9}"/>
                  </a:ext>
                </a:extLst>
              </p:cNvPr>
              <p:cNvPicPr>
                <a:picLocks noChangeAspect="1"/>
              </p:cNvPicPr>
              <p:nvPr/>
            </p:nvPicPr>
            <p:blipFill rotWithShape="1">
              <a:blip r:embed="rId4">
                <a:extLst>
                  <a:ext uri="{28A0092B-C50C-407E-A947-70E740481C1C}">
                    <a14:useLocalDpi xmlns:a14="http://schemas.microsoft.com/office/drawing/2010/main" val="0"/>
                  </a:ext>
                </a:extLst>
              </a:blip>
              <a:srcRect r="25220"/>
              <a:stretch/>
            </p:blipFill>
            <p:spPr>
              <a:xfrm>
                <a:off x="7772400" y="238125"/>
                <a:ext cx="4369126" cy="3642704"/>
              </a:xfrm>
              <a:prstGeom prst="rect">
                <a:avLst/>
              </a:prstGeom>
            </p:spPr>
          </p:pic>
        </p:grpSp>
        <p:sp>
          <p:nvSpPr>
            <p:cNvPr id="9" name="TextBox 8">
              <a:extLst>
                <a:ext uri="{FF2B5EF4-FFF2-40B4-BE49-F238E27FC236}">
                  <a16:creationId xmlns:a16="http://schemas.microsoft.com/office/drawing/2014/main" id="{47751D69-B5BE-94A9-204F-45252CA3658C}"/>
                </a:ext>
              </a:extLst>
            </p:cNvPr>
            <p:cNvSpPr txBox="1"/>
            <p:nvPr/>
          </p:nvSpPr>
          <p:spPr>
            <a:xfrm>
              <a:off x="8372277" y="3881277"/>
              <a:ext cx="3226553" cy="276999"/>
            </a:xfrm>
            <a:prstGeom prst="rect">
              <a:avLst/>
            </a:prstGeom>
            <a:noFill/>
          </p:spPr>
          <p:txBody>
            <a:bodyPr wrap="square" rtlCol="0">
              <a:spAutoFit/>
            </a:bodyPr>
            <a:lstStyle/>
            <a:p>
              <a:pPr algn="ctr"/>
              <a:r>
                <a:rPr lang="en-US" sz="1200" dirty="0"/>
                <a:t>Augmented permeability &amp; saturation data</a:t>
              </a:r>
            </a:p>
          </p:txBody>
        </p:sp>
      </p:grpSp>
      <p:grpSp>
        <p:nvGrpSpPr>
          <p:cNvPr id="2" name="Group 1">
            <a:extLst>
              <a:ext uri="{FF2B5EF4-FFF2-40B4-BE49-F238E27FC236}">
                <a16:creationId xmlns:a16="http://schemas.microsoft.com/office/drawing/2014/main" id="{DC627AC9-2913-0CE1-CD82-671F9F2B0650}"/>
              </a:ext>
            </a:extLst>
          </p:cNvPr>
          <p:cNvGrpSpPr/>
          <p:nvPr/>
        </p:nvGrpSpPr>
        <p:grpSpPr>
          <a:xfrm>
            <a:off x="7377990" y="4228926"/>
            <a:ext cx="4412889" cy="2345773"/>
            <a:chOff x="7377990" y="4293920"/>
            <a:chExt cx="4412889" cy="2345773"/>
          </a:xfrm>
        </p:grpSpPr>
        <p:pic>
          <p:nvPicPr>
            <p:cNvPr id="24" name="Picture 23" descr="Chart, histogram&#10;&#10;Description automatically generated">
              <a:extLst>
                <a:ext uri="{FF2B5EF4-FFF2-40B4-BE49-F238E27FC236}">
                  <a16:creationId xmlns:a16="http://schemas.microsoft.com/office/drawing/2014/main" id="{CF130665-C461-27F5-60D6-25FC19BB6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7990" y="4293920"/>
              <a:ext cx="4412889" cy="2068774"/>
            </a:xfrm>
            <a:prstGeom prst="rect">
              <a:avLst/>
            </a:prstGeom>
          </p:spPr>
        </p:pic>
        <p:sp>
          <p:nvSpPr>
            <p:cNvPr id="10" name="TextBox 9">
              <a:extLst>
                <a:ext uri="{FF2B5EF4-FFF2-40B4-BE49-F238E27FC236}">
                  <a16:creationId xmlns:a16="http://schemas.microsoft.com/office/drawing/2014/main" id="{CF62E1A4-90C5-AE01-5B2D-4E56B8EF2D2D}"/>
                </a:ext>
              </a:extLst>
            </p:cNvPr>
            <p:cNvSpPr txBox="1"/>
            <p:nvPr/>
          </p:nvSpPr>
          <p:spPr>
            <a:xfrm>
              <a:off x="7836246" y="6362694"/>
              <a:ext cx="3496375" cy="276999"/>
            </a:xfrm>
            <a:prstGeom prst="rect">
              <a:avLst/>
            </a:prstGeom>
            <a:noFill/>
          </p:spPr>
          <p:txBody>
            <a:bodyPr wrap="square" rtlCol="0">
              <a:spAutoFit/>
            </a:bodyPr>
            <a:lstStyle/>
            <a:p>
              <a:pPr algn="ctr"/>
              <a:r>
                <a:rPr lang="en-US" sz="1200" dirty="0"/>
                <a:t>Train/Test distribution for mean input &amp; output</a:t>
              </a:r>
            </a:p>
          </p:txBody>
        </p:sp>
      </p:grpSp>
    </p:spTree>
    <p:extLst>
      <p:ext uri="{BB962C8B-B14F-4D97-AF65-F5344CB8AC3E}">
        <p14:creationId xmlns:p14="http://schemas.microsoft.com/office/powerpoint/2010/main" val="224362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4AD5A5-8E06-1CD7-F92D-60D03CED988F}"/>
              </a:ext>
            </a:extLst>
          </p:cNvPr>
          <p:cNvSpPr txBox="1"/>
          <p:nvPr/>
        </p:nvSpPr>
        <p:spPr>
          <a:xfrm flipH="1">
            <a:off x="11794232" y="6515874"/>
            <a:ext cx="397767" cy="338554"/>
          </a:xfrm>
          <a:prstGeom prst="rect">
            <a:avLst/>
          </a:prstGeom>
          <a:noFill/>
        </p:spPr>
        <p:txBody>
          <a:bodyPr wrap="square" rtlCol="0">
            <a:spAutoFit/>
          </a:bodyPr>
          <a:lstStyle/>
          <a:p>
            <a:pPr algn="ctr"/>
            <a:r>
              <a:rPr lang="en-US" sz="1600" dirty="0"/>
              <a:t>2</a:t>
            </a:r>
          </a:p>
        </p:txBody>
      </p:sp>
      <p:sp>
        <p:nvSpPr>
          <p:cNvPr id="21" name="Rectangle 20">
            <a:extLst>
              <a:ext uri="{FF2B5EF4-FFF2-40B4-BE49-F238E27FC236}">
                <a16:creationId xmlns:a16="http://schemas.microsoft.com/office/drawing/2014/main" id="{4EB74775-98E0-05EE-4EFE-D55F4A0CE623}"/>
              </a:ext>
            </a:extLst>
          </p:cNvPr>
          <p:cNvSpPr/>
          <p:nvPr/>
        </p:nvSpPr>
        <p:spPr>
          <a:xfrm>
            <a:off x="736599" y="1471986"/>
            <a:ext cx="10735733" cy="369332"/>
          </a:xfrm>
          <a:prstGeom prst="rect">
            <a:avLst/>
          </a:prstGeom>
        </p:spPr>
        <p:txBody>
          <a:bodyPr wrap="square">
            <a:spAutoFit/>
          </a:bodyPr>
          <a:lstStyle/>
          <a:p>
            <a:pPr algn="l"/>
            <a:r>
              <a:rPr lang="en-US" b="0" i="0" u="sng" dirty="0">
                <a:effectLst/>
                <a:latin typeface="+mj-lt"/>
              </a:rPr>
              <a:t>Executive Summary</a:t>
            </a:r>
          </a:p>
        </p:txBody>
      </p:sp>
      <p:sp>
        <p:nvSpPr>
          <p:cNvPr id="24" name="Content Placeholder 2">
            <a:extLst>
              <a:ext uri="{FF2B5EF4-FFF2-40B4-BE49-F238E27FC236}">
                <a16:creationId xmlns:a16="http://schemas.microsoft.com/office/drawing/2014/main" id="{6775617C-3033-F761-6B13-6F3EF24B36B8}"/>
              </a:ext>
            </a:extLst>
          </p:cNvPr>
          <p:cNvSpPr txBox="1">
            <a:spLocks/>
          </p:cNvSpPr>
          <p:nvPr/>
        </p:nvSpPr>
        <p:spPr>
          <a:xfrm>
            <a:off x="736598" y="2083982"/>
            <a:ext cx="11455401" cy="443189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Accurate</a:t>
            </a:r>
            <a:r>
              <a:rPr lang="en-US" sz="1800" dirty="0"/>
              <a:t> and </a:t>
            </a:r>
            <a:r>
              <a:rPr lang="en-US" sz="1800" b="1" dirty="0"/>
              <a:t>detailed</a:t>
            </a:r>
            <a:r>
              <a:rPr lang="en-US" sz="1800" dirty="0"/>
              <a:t> subsurface models are often too </a:t>
            </a:r>
            <a:r>
              <a:rPr lang="en-US" sz="1800" b="1" dirty="0"/>
              <a:t>large</a:t>
            </a:r>
            <a:r>
              <a:rPr lang="en-US" sz="1800" dirty="0"/>
              <a:t> and/or </a:t>
            </a:r>
            <a:r>
              <a:rPr lang="en-US" sz="1800" b="1" dirty="0"/>
              <a:t>redundant</a:t>
            </a:r>
            <a:r>
              <a:rPr lang="en-US" sz="1800" dirty="0"/>
              <a:t> for practical data science applications.</a:t>
            </a:r>
          </a:p>
          <a:p>
            <a:endParaRPr lang="en-US" sz="1800" dirty="0"/>
          </a:p>
          <a:p>
            <a:r>
              <a:rPr lang="en-US" sz="1800" b="1" dirty="0"/>
              <a:t>Dimensionality Reduction </a:t>
            </a:r>
            <a:r>
              <a:rPr lang="en-US" sz="1800" dirty="0"/>
              <a:t>is an efficient theme for </a:t>
            </a:r>
            <a:r>
              <a:rPr lang="en-US" sz="1800" b="1" dirty="0"/>
              <a:t>modeling</a:t>
            </a:r>
            <a:r>
              <a:rPr lang="en-US" sz="1800" dirty="0"/>
              <a:t> and </a:t>
            </a:r>
            <a:r>
              <a:rPr lang="en-US" sz="1800" b="1" dirty="0"/>
              <a:t>simulation</a:t>
            </a:r>
            <a:r>
              <a:rPr lang="en-US" sz="1800" dirty="0"/>
              <a:t> of the subsurface, exploiting the </a:t>
            </a:r>
            <a:r>
              <a:rPr lang="en-US" sz="1800" b="1" dirty="0"/>
              <a:t>hidden features </a:t>
            </a:r>
            <a:r>
              <a:rPr lang="en-US" sz="1800" dirty="0"/>
              <a:t>and information in data.</a:t>
            </a:r>
          </a:p>
          <a:p>
            <a:endParaRPr lang="en-US" sz="1800" dirty="0"/>
          </a:p>
          <a:p>
            <a:r>
              <a:rPr lang="en-US" sz="1800" dirty="0"/>
              <a:t>1) We </a:t>
            </a:r>
            <a:r>
              <a:rPr lang="en-US" sz="1800" b="1" dirty="0"/>
              <a:t>survey</a:t>
            </a:r>
            <a:r>
              <a:rPr lang="en-US" sz="1800" dirty="0"/>
              <a:t> different dimensionality reduction techniques, and their usage for subsurface modeling – testing their power for reconstructing subsurface images from reduced dimensional space.</a:t>
            </a:r>
          </a:p>
          <a:p>
            <a:r>
              <a:rPr lang="en-US" sz="1800" dirty="0"/>
              <a:t>2) We built a forward simulator for </a:t>
            </a:r>
            <a:r>
              <a:rPr lang="en-US" sz="1800" b="1" dirty="0"/>
              <a:t>CO2 monitoring </a:t>
            </a:r>
            <a:r>
              <a:rPr lang="en-US" sz="1800" dirty="0"/>
              <a:t>using a deep learning architecture that exploits the </a:t>
            </a:r>
            <a:r>
              <a:rPr lang="en-US" sz="1800" b="1" dirty="0"/>
              <a:t>latent space dynamics</a:t>
            </a:r>
            <a:r>
              <a:rPr lang="en-US" sz="1800" dirty="0"/>
              <a:t>.</a:t>
            </a:r>
          </a:p>
          <a:p>
            <a:endParaRPr lang="en-US" sz="1800" dirty="0"/>
          </a:p>
          <a:p>
            <a:r>
              <a:rPr lang="en-US" sz="1800" dirty="0"/>
              <a:t>We recommend to work in latent space for subsurface modeling, characterization, and simulation. </a:t>
            </a:r>
          </a:p>
          <a:p>
            <a:r>
              <a:rPr lang="en-US" sz="1800" dirty="0"/>
              <a:t>Workflows including history matching, closed-loop reservoir management, and robust optimization can be improved by exploiting the latent space.</a:t>
            </a:r>
            <a:endParaRPr lang="en-US" sz="1400" dirty="0"/>
          </a:p>
          <a:p>
            <a:endParaRPr lang="en-US" sz="1800" dirty="0"/>
          </a:p>
        </p:txBody>
      </p:sp>
    </p:spTree>
    <p:extLst>
      <p:ext uri="{BB962C8B-B14F-4D97-AF65-F5344CB8AC3E}">
        <p14:creationId xmlns:p14="http://schemas.microsoft.com/office/powerpoint/2010/main" val="702548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ECFF5E-2433-DD2E-5F99-8368966278B8}"/>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4. CNN-RNN Proxy</a:t>
            </a:r>
            <a:endParaRPr lang="en-US" u="sng" dirty="0"/>
          </a:p>
        </p:txBody>
      </p:sp>
      <p:pic>
        <p:nvPicPr>
          <p:cNvPr id="4" name="Picture 3">
            <a:extLst>
              <a:ext uri="{FF2B5EF4-FFF2-40B4-BE49-F238E27FC236}">
                <a16:creationId xmlns:a16="http://schemas.microsoft.com/office/drawing/2014/main" id="{D441BDA1-2741-3FDD-66F8-942EFE96E5B9}"/>
              </a:ext>
            </a:extLst>
          </p:cNvPr>
          <p:cNvPicPr>
            <a:picLocks noChangeAspect="1"/>
          </p:cNvPicPr>
          <p:nvPr/>
        </p:nvPicPr>
        <p:blipFill>
          <a:blip r:embed="rId3"/>
          <a:stretch>
            <a:fillRect/>
          </a:stretch>
        </p:blipFill>
        <p:spPr>
          <a:xfrm>
            <a:off x="212724" y="2629271"/>
            <a:ext cx="4637385" cy="3238952"/>
          </a:xfrm>
          <a:prstGeom prst="rect">
            <a:avLst/>
          </a:prstGeom>
          <a:ln>
            <a:solidFill>
              <a:schemeClr val="tx1"/>
            </a:solidFill>
          </a:ln>
        </p:spPr>
      </p:pic>
      <p:pic>
        <p:nvPicPr>
          <p:cNvPr id="6" name="Picture 5">
            <a:extLst>
              <a:ext uri="{FF2B5EF4-FFF2-40B4-BE49-F238E27FC236}">
                <a16:creationId xmlns:a16="http://schemas.microsoft.com/office/drawing/2014/main" id="{43499797-9D79-DC96-D11C-255518283369}"/>
              </a:ext>
            </a:extLst>
          </p:cNvPr>
          <p:cNvPicPr>
            <a:picLocks noChangeAspect="1"/>
          </p:cNvPicPr>
          <p:nvPr/>
        </p:nvPicPr>
        <p:blipFill>
          <a:blip r:embed="rId4"/>
          <a:stretch>
            <a:fillRect/>
          </a:stretch>
        </p:blipFill>
        <p:spPr>
          <a:xfrm>
            <a:off x="6096000" y="2629271"/>
            <a:ext cx="6001588" cy="3238952"/>
          </a:xfrm>
          <a:prstGeom prst="rect">
            <a:avLst/>
          </a:prstGeom>
          <a:ln>
            <a:solidFill>
              <a:schemeClr val="tx1"/>
            </a:solidFill>
          </a:ln>
        </p:spPr>
      </p:pic>
      <p:cxnSp>
        <p:nvCxnSpPr>
          <p:cNvPr id="116" name="Connector: Curved 115">
            <a:extLst>
              <a:ext uri="{FF2B5EF4-FFF2-40B4-BE49-F238E27FC236}">
                <a16:creationId xmlns:a16="http://schemas.microsoft.com/office/drawing/2014/main" id="{41924219-3BF2-DF92-2598-14DDCA7A6E18}"/>
              </a:ext>
            </a:extLst>
          </p:cNvPr>
          <p:cNvCxnSpPr>
            <a:cxnSpLocks/>
            <a:stCxn id="4" idx="3"/>
            <a:endCxn id="6" idx="1"/>
          </p:cNvCxnSpPr>
          <p:nvPr/>
        </p:nvCxnSpPr>
        <p:spPr>
          <a:xfrm>
            <a:off x="4850109" y="4248747"/>
            <a:ext cx="1245891" cy="12700"/>
          </a:xfrm>
          <a:prstGeom prst="curvedConnector3">
            <a:avLst>
              <a:gd name="adj1" fmla="val 1836"/>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120" name="TextBox 119">
            <a:extLst>
              <a:ext uri="{FF2B5EF4-FFF2-40B4-BE49-F238E27FC236}">
                <a16:creationId xmlns:a16="http://schemas.microsoft.com/office/drawing/2014/main" id="{688A83BB-DFF4-5D93-4072-64485E22E4D4}"/>
              </a:ext>
            </a:extLst>
          </p:cNvPr>
          <p:cNvSpPr txBox="1"/>
          <p:nvPr/>
        </p:nvSpPr>
        <p:spPr>
          <a:xfrm>
            <a:off x="5068241" y="3922893"/>
            <a:ext cx="809625" cy="338554"/>
          </a:xfrm>
          <a:prstGeom prst="rect">
            <a:avLst/>
          </a:prstGeom>
          <a:noFill/>
        </p:spPr>
        <p:txBody>
          <a:bodyPr wrap="square" rtlCol="0">
            <a:spAutoFit/>
          </a:bodyPr>
          <a:lstStyle/>
          <a:p>
            <a:r>
              <a:rPr lang="en-US" sz="1600" dirty="0"/>
              <a:t>unfold</a:t>
            </a:r>
          </a:p>
        </p:txBody>
      </p:sp>
      <p:sp>
        <p:nvSpPr>
          <p:cNvPr id="7" name="TextBox 6">
            <a:extLst>
              <a:ext uri="{FF2B5EF4-FFF2-40B4-BE49-F238E27FC236}">
                <a16:creationId xmlns:a16="http://schemas.microsoft.com/office/drawing/2014/main" id="{266E33C8-001D-C6A4-ADBB-019B05913FC9}"/>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20</a:t>
            </a:r>
          </a:p>
        </p:txBody>
      </p:sp>
      <p:sp>
        <p:nvSpPr>
          <p:cNvPr id="8" name="Content Placeholder 2">
            <a:extLst>
              <a:ext uri="{FF2B5EF4-FFF2-40B4-BE49-F238E27FC236}">
                <a16:creationId xmlns:a16="http://schemas.microsoft.com/office/drawing/2014/main" id="{0A10CECD-1439-D84E-5763-02C2AA72A1A2}"/>
              </a:ext>
            </a:extLst>
          </p:cNvPr>
          <p:cNvSpPr txBox="1">
            <a:spLocks/>
          </p:cNvSpPr>
          <p:nvPr/>
        </p:nvSpPr>
        <p:spPr>
          <a:xfrm>
            <a:off x="736599" y="2103568"/>
            <a:ext cx="10317481" cy="2914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Encoder-recurrent-decoder architecture to predict dynamic saturation states from permeability</a:t>
            </a:r>
            <a:endParaRPr lang="en-US" sz="1400" dirty="0"/>
          </a:p>
        </p:txBody>
      </p:sp>
      <p:sp>
        <p:nvSpPr>
          <p:cNvPr id="10" name="TextBox 9">
            <a:extLst>
              <a:ext uri="{FF2B5EF4-FFF2-40B4-BE49-F238E27FC236}">
                <a16:creationId xmlns:a16="http://schemas.microsoft.com/office/drawing/2014/main" id="{00429366-91D8-0CAB-0987-C3ADDA4EDD53}"/>
              </a:ext>
            </a:extLst>
          </p:cNvPr>
          <p:cNvSpPr txBox="1"/>
          <p:nvPr/>
        </p:nvSpPr>
        <p:spPr>
          <a:xfrm>
            <a:off x="783228" y="5868223"/>
            <a:ext cx="3496375" cy="276999"/>
          </a:xfrm>
          <a:prstGeom prst="rect">
            <a:avLst/>
          </a:prstGeom>
          <a:noFill/>
        </p:spPr>
        <p:txBody>
          <a:bodyPr wrap="square" rtlCol="0">
            <a:spAutoFit/>
          </a:bodyPr>
          <a:lstStyle/>
          <a:p>
            <a:pPr algn="ctr"/>
            <a:r>
              <a:rPr lang="en-US" sz="1200" b="1" dirty="0"/>
              <a:t>Folded</a:t>
            </a:r>
            <a:r>
              <a:rPr lang="en-US" sz="1200" dirty="0"/>
              <a:t> CNN-RNN architecture</a:t>
            </a:r>
          </a:p>
        </p:txBody>
      </p:sp>
      <p:sp>
        <p:nvSpPr>
          <p:cNvPr id="11" name="TextBox 10">
            <a:extLst>
              <a:ext uri="{FF2B5EF4-FFF2-40B4-BE49-F238E27FC236}">
                <a16:creationId xmlns:a16="http://schemas.microsoft.com/office/drawing/2014/main" id="{820A6E57-8A53-BBB9-53B5-88C9957FC7DB}"/>
              </a:ext>
            </a:extLst>
          </p:cNvPr>
          <p:cNvSpPr txBox="1"/>
          <p:nvPr/>
        </p:nvSpPr>
        <p:spPr>
          <a:xfrm>
            <a:off x="7348606" y="5868223"/>
            <a:ext cx="3496375" cy="276999"/>
          </a:xfrm>
          <a:prstGeom prst="rect">
            <a:avLst/>
          </a:prstGeom>
          <a:noFill/>
        </p:spPr>
        <p:txBody>
          <a:bodyPr wrap="square" rtlCol="0">
            <a:spAutoFit/>
          </a:bodyPr>
          <a:lstStyle/>
          <a:p>
            <a:pPr algn="ctr"/>
            <a:r>
              <a:rPr lang="en-US" sz="1200" b="1" dirty="0"/>
              <a:t>Unfolded</a:t>
            </a:r>
            <a:r>
              <a:rPr lang="en-US" sz="1200" dirty="0"/>
              <a:t> CNN-RNN architecture</a:t>
            </a:r>
          </a:p>
        </p:txBody>
      </p:sp>
    </p:spTree>
    <p:extLst>
      <p:ext uri="{BB962C8B-B14F-4D97-AF65-F5344CB8AC3E}">
        <p14:creationId xmlns:p14="http://schemas.microsoft.com/office/powerpoint/2010/main" val="11027178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ECFF5E-2433-DD2E-5F99-8368966278B8}"/>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4. CNN-RNN Proxy</a:t>
            </a:r>
            <a:endParaRPr lang="en-US" u="sng" dirty="0"/>
          </a:p>
        </p:txBody>
      </p:sp>
      <p:grpSp>
        <p:nvGrpSpPr>
          <p:cNvPr id="39" name="Group 38">
            <a:extLst>
              <a:ext uri="{FF2B5EF4-FFF2-40B4-BE49-F238E27FC236}">
                <a16:creationId xmlns:a16="http://schemas.microsoft.com/office/drawing/2014/main" id="{57CA50D3-064A-597D-A537-94F5339D7F10}"/>
              </a:ext>
            </a:extLst>
          </p:cNvPr>
          <p:cNvGrpSpPr/>
          <p:nvPr/>
        </p:nvGrpSpPr>
        <p:grpSpPr>
          <a:xfrm>
            <a:off x="5593988" y="2426053"/>
            <a:ext cx="5939288" cy="3799827"/>
            <a:chOff x="3962400" y="1137921"/>
            <a:chExt cx="4799612" cy="2925248"/>
          </a:xfrm>
        </p:grpSpPr>
        <p:grpSp>
          <p:nvGrpSpPr>
            <p:cNvPr id="40" name="Group 39">
              <a:extLst>
                <a:ext uri="{FF2B5EF4-FFF2-40B4-BE49-F238E27FC236}">
                  <a16:creationId xmlns:a16="http://schemas.microsoft.com/office/drawing/2014/main" id="{BFB74A37-6550-C738-CD78-2D6083376509}"/>
                </a:ext>
              </a:extLst>
            </p:cNvPr>
            <p:cNvGrpSpPr/>
            <p:nvPr/>
          </p:nvGrpSpPr>
          <p:grpSpPr>
            <a:xfrm>
              <a:off x="3962400" y="1423521"/>
              <a:ext cx="4799612" cy="2639648"/>
              <a:chOff x="3039143" y="1568406"/>
              <a:chExt cx="4799612" cy="2639648"/>
            </a:xfrm>
          </p:grpSpPr>
          <p:grpSp>
            <p:nvGrpSpPr>
              <p:cNvPr id="42" name="Group 41">
                <a:extLst>
                  <a:ext uri="{FF2B5EF4-FFF2-40B4-BE49-F238E27FC236}">
                    <a16:creationId xmlns:a16="http://schemas.microsoft.com/office/drawing/2014/main" id="{1DBAD5E0-2792-2736-EFAE-B92FAEFA69C2}"/>
                  </a:ext>
                </a:extLst>
              </p:cNvPr>
              <p:cNvGrpSpPr/>
              <p:nvPr/>
            </p:nvGrpSpPr>
            <p:grpSpPr>
              <a:xfrm>
                <a:off x="4451776" y="2348693"/>
                <a:ext cx="2058390" cy="1823258"/>
                <a:chOff x="4724400" y="2266949"/>
                <a:chExt cx="2058390" cy="1823258"/>
              </a:xfrm>
            </p:grpSpPr>
            <p:sp>
              <p:nvSpPr>
                <p:cNvPr id="52" name="Rectangle 51">
                  <a:extLst>
                    <a:ext uri="{FF2B5EF4-FFF2-40B4-BE49-F238E27FC236}">
                      <a16:creationId xmlns:a16="http://schemas.microsoft.com/office/drawing/2014/main" id="{7085AD37-9B77-45AB-3EB3-8B6D44C3B790}"/>
                    </a:ext>
                  </a:extLst>
                </p:cNvPr>
                <p:cNvSpPr/>
                <p:nvPr/>
              </p:nvSpPr>
              <p:spPr>
                <a:xfrm>
                  <a:off x="4724400" y="2266950"/>
                  <a:ext cx="381000" cy="182325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t>Conv2D</a:t>
                  </a:r>
                </a:p>
              </p:txBody>
            </p:sp>
            <p:sp>
              <p:nvSpPr>
                <p:cNvPr id="53" name="Rectangle 52">
                  <a:extLst>
                    <a:ext uri="{FF2B5EF4-FFF2-40B4-BE49-F238E27FC236}">
                      <a16:creationId xmlns:a16="http://schemas.microsoft.com/office/drawing/2014/main" id="{501FB7F7-859F-B552-73C9-0FA806B77D00}"/>
                    </a:ext>
                  </a:extLst>
                </p:cNvPr>
                <p:cNvSpPr/>
                <p:nvPr/>
              </p:nvSpPr>
              <p:spPr>
                <a:xfrm>
                  <a:off x="5137760" y="2266950"/>
                  <a:ext cx="381000" cy="182325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t>Conv2D</a:t>
                  </a:r>
                </a:p>
              </p:txBody>
            </p:sp>
            <p:sp>
              <p:nvSpPr>
                <p:cNvPr id="54" name="Rectangle 53">
                  <a:extLst>
                    <a:ext uri="{FF2B5EF4-FFF2-40B4-BE49-F238E27FC236}">
                      <a16:creationId xmlns:a16="http://schemas.microsoft.com/office/drawing/2014/main" id="{B50B851E-7247-63A3-3413-88D808FB6FD9}"/>
                    </a:ext>
                  </a:extLst>
                </p:cNvPr>
                <p:cNvSpPr/>
                <p:nvPr/>
              </p:nvSpPr>
              <p:spPr>
                <a:xfrm>
                  <a:off x="5551120" y="2266949"/>
                  <a:ext cx="381000" cy="1823257"/>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r>
                    <a:rPr lang="en-US" dirty="0" err="1"/>
                    <a:t>BatchNorm</a:t>
                  </a:r>
                  <a:endParaRPr lang="en-US" dirty="0"/>
                </a:p>
              </p:txBody>
            </p:sp>
            <p:sp>
              <p:nvSpPr>
                <p:cNvPr id="55" name="Rectangle 54">
                  <a:extLst>
                    <a:ext uri="{FF2B5EF4-FFF2-40B4-BE49-F238E27FC236}">
                      <a16:creationId xmlns:a16="http://schemas.microsoft.com/office/drawing/2014/main" id="{F5A3A5D4-C8F0-15AE-B21B-97D493CC460E}"/>
                    </a:ext>
                  </a:extLst>
                </p:cNvPr>
                <p:cNvSpPr/>
                <p:nvPr/>
              </p:nvSpPr>
              <p:spPr>
                <a:xfrm>
                  <a:off x="5976455" y="2266949"/>
                  <a:ext cx="381000" cy="1823257"/>
                </a:xfrm>
                <a:prstGeom prst="rect">
                  <a:avLst/>
                </a:prstGeom>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dirty="0" err="1"/>
                    <a:t>LeakyReLU</a:t>
                  </a:r>
                  <a:endParaRPr lang="en-US" dirty="0"/>
                </a:p>
              </p:txBody>
            </p:sp>
            <p:sp>
              <p:nvSpPr>
                <p:cNvPr id="56" name="Rectangle 55">
                  <a:extLst>
                    <a:ext uri="{FF2B5EF4-FFF2-40B4-BE49-F238E27FC236}">
                      <a16:creationId xmlns:a16="http://schemas.microsoft.com/office/drawing/2014/main" id="{DB02F032-8736-54A6-3AAB-113308F2288C}"/>
                    </a:ext>
                  </a:extLst>
                </p:cNvPr>
                <p:cNvSpPr/>
                <p:nvPr/>
              </p:nvSpPr>
              <p:spPr>
                <a:xfrm>
                  <a:off x="6401790" y="2266949"/>
                  <a:ext cx="381000" cy="1823257"/>
                </a:xfrm>
                <a:prstGeom prst="rect">
                  <a:avLst/>
                </a:prstGeom>
              </p:spPr>
              <p:style>
                <a:lnRef idx="1">
                  <a:schemeClr val="accent4"/>
                </a:lnRef>
                <a:fillRef idx="3">
                  <a:schemeClr val="accent4"/>
                </a:fillRef>
                <a:effectRef idx="2">
                  <a:schemeClr val="accent4"/>
                </a:effectRef>
                <a:fontRef idx="minor">
                  <a:schemeClr val="lt1"/>
                </a:fontRef>
              </p:style>
              <p:txBody>
                <a:bodyPr vert="vert270" rtlCol="0" anchor="ctr"/>
                <a:lstStyle/>
                <a:p>
                  <a:pPr algn="ctr"/>
                  <a:r>
                    <a:rPr lang="en-US" dirty="0"/>
                    <a:t>MaxPool2D</a:t>
                  </a:r>
                </a:p>
              </p:txBody>
            </p:sp>
          </p:grpSp>
          <p:sp>
            <p:nvSpPr>
              <p:cNvPr id="43" name="Cube 42">
                <a:extLst>
                  <a:ext uri="{FF2B5EF4-FFF2-40B4-BE49-F238E27FC236}">
                    <a16:creationId xmlns:a16="http://schemas.microsoft.com/office/drawing/2014/main" id="{DA83FB47-DEE8-50B8-292A-B451219EDA96}"/>
                  </a:ext>
                </a:extLst>
              </p:cNvPr>
              <p:cNvSpPr/>
              <p:nvPr/>
            </p:nvSpPr>
            <p:spPr>
              <a:xfrm>
                <a:off x="3238316" y="2906273"/>
                <a:ext cx="990600" cy="914400"/>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Cube 43">
                <a:extLst>
                  <a:ext uri="{FF2B5EF4-FFF2-40B4-BE49-F238E27FC236}">
                    <a16:creationId xmlns:a16="http://schemas.microsoft.com/office/drawing/2014/main" id="{976F2989-ECB9-78EA-942C-57E1F1CF87C3}"/>
                  </a:ext>
                </a:extLst>
              </p:cNvPr>
              <p:cNvSpPr/>
              <p:nvPr/>
            </p:nvSpPr>
            <p:spPr>
              <a:xfrm>
                <a:off x="6766122" y="2680158"/>
                <a:ext cx="990600" cy="914400"/>
              </a:xfrm>
              <a:prstGeom prst="cube">
                <a:avLst>
                  <a:gd name="adj" fmla="val 5369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88D6DCF-9509-C408-4B56-868F2681CD56}"/>
                      </a:ext>
                    </a:extLst>
                  </p:cNvPr>
                  <p:cNvSpPr txBox="1"/>
                  <p:nvPr/>
                </p:nvSpPr>
                <p:spPr>
                  <a:xfrm>
                    <a:off x="3041153" y="3820673"/>
                    <a:ext cx="1154665" cy="3247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𝑥</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𝑦</m:t>
                              </m:r>
                            </m:sub>
                          </m:sSub>
                          <m:r>
                            <a:rPr lang="en-US" sz="1400" b="0" i="1" smtClean="0">
                              <a:latin typeface="Cambria Math" panose="02040503050406030204" pitchFamily="18" charset="0"/>
                            </a:rPr>
                            <m:t>, </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𝑐</m:t>
                              </m:r>
                            </m:sub>
                          </m:sSub>
                        </m:oMath>
                      </m:oMathPara>
                    </a14:m>
                    <a:endParaRPr lang="en-US" sz="1400" dirty="0"/>
                  </a:p>
                </p:txBody>
              </p:sp>
            </mc:Choice>
            <mc:Fallback xmlns="">
              <p:sp>
                <p:nvSpPr>
                  <p:cNvPr id="9" name="TextBox 8">
                    <a:extLst>
                      <a:ext uri="{FF2B5EF4-FFF2-40B4-BE49-F238E27FC236}">
                        <a16:creationId xmlns:a16="http://schemas.microsoft.com/office/drawing/2014/main" id="{F052593F-B139-E051-A820-09F02C795B6A}"/>
                      </a:ext>
                    </a:extLst>
                  </p:cNvPr>
                  <p:cNvSpPr txBox="1">
                    <a:spLocks noRot="1" noChangeAspect="1" noMove="1" noResize="1" noEditPoints="1" noAdjustHandles="1" noChangeArrowheads="1" noChangeShapeType="1" noTextEdit="1"/>
                  </p:cNvSpPr>
                  <p:nvPr/>
                </p:nvSpPr>
                <p:spPr>
                  <a:xfrm>
                    <a:off x="3041153" y="3820673"/>
                    <a:ext cx="1154665" cy="32476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312D64B-957A-8875-57EE-B51EA2FE61C0}"/>
                      </a:ext>
                    </a:extLst>
                  </p:cNvPr>
                  <p:cNvSpPr txBox="1"/>
                  <p:nvPr/>
                </p:nvSpPr>
                <p:spPr>
                  <a:xfrm>
                    <a:off x="6684090" y="3707981"/>
                    <a:ext cx="1154665" cy="5000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𝑥</m:t>
                                  </m:r>
                                </m:sub>
                              </m:sSub>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𝑦</m:t>
                                  </m:r>
                                </m:sub>
                              </m:sSub>
                            </m:num>
                            <m:den>
                              <m:r>
                                <a:rPr lang="en-US" sz="1400" b="0" i="1" smtClean="0">
                                  <a:latin typeface="Cambria Math" panose="02040503050406030204" pitchFamily="18" charset="0"/>
                                </a:rPr>
                                <m:t>2</m:t>
                              </m:r>
                            </m:den>
                          </m:f>
                          <m:r>
                            <a:rPr lang="en-US" sz="1400" b="0" i="1" smtClean="0">
                              <a:latin typeface="Cambria Math" panose="02040503050406030204" pitchFamily="18" charset="0"/>
                            </a:rPr>
                            <m:t>, 2</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𝑐</m:t>
                              </m:r>
                            </m:sub>
                          </m:sSub>
                        </m:oMath>
                      </m:oMathPara>
                    </a14:m>
                    <a:endParaRPr lang="en-US" sz="1400" dirty="0"/>
                  </a:p>
                </p:txBody>
              </p:sp>
            </mc:Choice>
            <mc:Fallback xmlns="">
              <p:sp>
                <p:nvSpPr>
                  <p:cNvPr id="73" name="TextBox 72">
                    <a:extLst>
                      <a:ext uri="{FF2B5EF4-FFF2-40B4-BE49-F238E27FC236}">
                        <a16:creationId xmlns:a16="http://schemas.microsoft.com/office/drawing/2014/main" id="{E29C2F1B-37AE-0868-5652-BA52D9F95B84}"/>
                      </a:ext>
                    </a:extLst>
                  </p:cNvPr>
                  <p:cNvSpPr txBox="1">
                    <a:spLocks noRot="1" noChangeAspect="1" noMove="1" noResize="1" noEditPoints="1" noAdjustHandles="1" noChangeArrowheads="1" noChangeShapeType="1" noTextEdit="1"/>
                  </p:cNvSpPr>
                  <p:nvPr/>
                </p:nvSpPr>
                <p:spPr>
                  <a:xfrm>
                    <a:off x="6684090" y="3707981"/>
                    <a:ext cx="1154665" cy="500073"/>
                  </a:xfrm>
                  <a:prstGeom prst="rect">
                    <a:avLst/>
                  </a:prstGeom>
                  <a:blipFill>
                    <a:blip r:embed="rId24"/>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91356AD-D155-7E56-AD9A-19ED9F6DD58B}"/>
                      </a:ext>
                    </a:extLst>
                  </p:cNvPr>
                  <p:cNvSpPr txBox="1"/>
                  <p:nvPr/>
                </p:nvSpPr>
                <p:spPr>
                  <a:xfrm>
                    <a:off x="5139224" y="1568406"/>
                    <a:ext cx="1666151" cy="755913"/>
                  </a:xfrm>
                  <a:prstGeom prst="rect">
                    <a:avLst/>
                  </a:prstGeom>
                  <a:noFill/>
                </p:spPr>
                <p:txBody>
                  <a:bodyPr wrap="square" rtlCol="0">
                    <a:spAutoFit/>
                  </a:bodyPr>
                  <a:lstStyle/>
                  <a:p>
                    <a:r>
                      <a:rPr lang="en-US" sz="1400" b="0" dirty="0"/>
                      <a:t> </a:t>
                    </a:r>
                    <a14:m>
                      <m:oMath xmlns:m="http://schemas.openxmlformats.org/officeDocument/2006/math">
                        <m:r>
                          <a:rPr lang="en-US" sz="1400" b="0" i="1" smtClean="0">
                            <a:latin typeface="Cambria Math" panose="02040503050406030204" pitchFamily="18" charset="0"/>
                          </a:rPr>
                          <m:t>𝑓𝑖𝑙𝑡𝑒𝑟𝑠</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𝑓</m:t>
                            </m:r>
                          </m:sub>
                        </m:sSub>
                      </m:oMath>
                    </a14:m>
                    <a:endParaRPr lang="en-US" sz="1400" dirty="0"/>
                  </a:p>
                  <a:p>
                    <a:r>
                      <a:rPr lang="en-US" sz="1400" b="0" dirty="0"/>
                      <a:t> </a:t>
                    </a:r>
                    <a14:m>
                      <m:oMath xmlns:m="http://schemas.openxmlformats.org/officeDocument/2006/math">
                        <m:r>
                          <a:rPr lang="en-US" sz="1400" b="0" i="1" smtClean="0">
                            <a:latin typeface="Cambria Math" panose="02040503050406030204" pitchFamily="18" charset="0"/>
                          </a:rPr>
                          <m:t>𝑘𝑒𝑟𝑛𝑒𝑙</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3,3</m:t>
                            </m:r>
                          </m:e>
                        </m:d>
                      </m:oMath>
                    </a14:m>
                    <a:endParaRPr lang="en-US" sz="1400" b="0" dirty="0"/>
                  </a:p>
                  <a:p>
                    <a:r>
                      <a:rPr lang="en-US" sz="1400" b="0" dirty="0"/>
                      <a:t> </a:t>
                    </a:r>
                    <a14:m>
                      <m:oMath xmlns:m="http://schemas.openxmlformats.org/officeDocument/2006/math">
                        <m:r>
                          <a:rPr lang="en-US" sz="1400" b="0" i="1" smtClean="0">
                            <a:latin typeface="Cambria Math" panose="02040503050406030204" pitchFamily="18" charset="0"/>
                          </a:rPr>
                          <m:t>𝑝𝑎𝑑𝑑𝑖𝑛𝑔</m:t>
                        </m:r>
                        <m:r>
                          <a:rPr lang="en-US" sz="1400" b="0" i="1" smtClean="0">
                            <a:latin typeface="Cambria Math" panose="02040503050406030204" pitchFamily="18" charset="0"/>
                          </a:rPr>
                          <m:t>=</m:t>
                        </m:r>
                        <m:r>
                          <a:rPr lang="en-US" sz="1400" b="0" i="1" smtClean="0">
                            <a:latin typeface="Cambria Math" panose="02040503050406030204" pitchFamily="18" charset="0"/>
                          </a:rPr>
                          <m:t>𝑠𝑎𝑚𝑒</m:t>
                        </m:r>
                      </m:oMath>
                    </a14:m>
                    <a:endParaRPr lang="en-US" sz="1400" b="0" dirty="0"/>
                  </a:p>
                </p:txBody>
              </p:sp>
            </mc:Choice>
            <mc:Fallback xmlns="">
              <p:sp>
                <p:nvSpPr>
                  <p:cNvPr id="77" name="TextBox 76">
                    <a:extLst>
                      <a:ext uri="{FF2B5EF4-FFF2-40B4-BE49-F238E27FC236}">
                        <a16:creationId xmlns:a16="http://schemas.microsoft.com/office/drawing/2014/main" id="{4DE8DCF6-0432-A750-0893-83C4666B7B7B}"/>
                      </a:ext>
                    </a:extLst>
                  </p:cNvPr>
                  <p:cNvSpPr txBox="1">
                    <a:spLocks noRot="1" noChangeAspect="1" noMove="1" noResize="1" noEditPoints="1" noAdjustHandles="1" noChangeArrowheads="1" noChangeShapeType="1" noTextEdit="1"/>
                  </p:cNvSpPr>
                  <p:nvPr/>
                </p:nvSpPr>
                <p:spPr>
                  <a:xfrm>
                    <a:off x="5139224" y="1568406"/>
                    <a:ext cx="1666151" cy="755913"/>
                  </a:xfrm>
                  <a:prstGeom prst="rect">
                    <a:avLst/>
                  </a:prstGeom>
                  <a:blipFill>
                    <a:blip r:embed="rId25"/>
                    <a:stretch>
                      <a:fillRect b="-3226"/>
                    </a:stretch>
                  </a:blipFill>
                </p:spPr>
                <p:txBody>
                  <a:bodyPr/>
                  <a:lstStyle/>
                  <a:p>
                    <a:r>
                      <a:rPr lang="en-US">
                        <a:noFill/>
                      </a:rPr>
                      <a:t> </a:t>
                    </a:r>
                  </a:p>
                </p:txBody>
              </p:sp>
            </mc:Fallback>
          </mc:AlternateContent>
          <p:cxnSp>
            <p:nvCxnSpPr>
              <p:cNvPr id="48" name="Connector: Elbow 47">
                <a:extLst>
                  <a:ext uri="{FF2B5EF4-FFF2-40B4-BE49-F238E27FC236}">
                    <a16:creationId xmlns:a16="http://schemas.microsoft.com/office/drawing/2014/main" id="{7DA23638-1A80-B9E7-71FF-C22AE896BCD6}"/>
                  </a:ext>
                </a:extLst>
              </p:cNvPr>
              <p:cNvCxnSpPr>
                <a:cxnSpLocks/>
                <a:stCxn id="52" idx="0"/>
                <a:endCxn id="51" idx="0"/>
              </p:cNvCxnSpPr>
              <p:nvPr/>
            </p:nvCxnSpPr>
            <p:spPr>
              <a:xfrm rot="16200000" flipH="1" flipV="1">
                <a:off x="4177877" y="2115431"/>
                <a:ext cx="231137" cy="697661"/>
              </a:xfrm>
              <a:prstGeom prst="bentConnector4">
                <a:avLst>
                  <a:gd name="adj1" fmla="val -98902"/>
                  <a:gd name="adj2" fmla="val 80672"/>
                </a:avLst>
              </a:prstGeom>
              <a:ln>
                <a:tailEnd type="triangle"/>
              </a:ln>
            </p:spPr>
            <p:style>
              <a:lnRef idx="2">
                <a:schemeClr val="dk1"/>
              </a:lnRef>
              <a:fillRef idx="0">
                <a:schemeClr val="dk1"/>
              </a:fillRef>
              <a:effectRef idx="1">
                <a:schemeClr val="dk1"/>
              </a:effectRef>
              <a:fontRef idx="minor">
                <a:schemeClr val="tx1"/>
              </a:fontRef>
            </p:style>
          </p:cxnSp>
          <p:cxnSp>
            <p:nvCxnSpPr>
              <p:cNvPr id="49" name="Connector: Elbow 48">
                <a:extLst>
                  <a:ext uri="{FF2B5EF4-FFF2-40B4-BE49-F238E27FC236}">
                    <a16:creationId xmlns:a16="http://schemas.microsoft.com/office/drawing/2014/main" id="{69888E26-9697-FD0F-8208-3B239DDEDE68}"/>
                  </a:ext>
                </a:extLst>
              </p:cNvPr>
              <p:cNvCxnSpPr>
                <a:cxnSpLocks/>
                <a:stCxn id="53" idx="0"/>
                <a:endCxn id="50" idx="1"/>
              </p:cNvCxnSpPr>
              <p:nvPr/>
            </p:nvCxnSpPr>
            <p:spPr>
              <a:xfrm rot="16200000" flipV="1">
                <a:off x="4039634" y="1332691"/>
                <a:ext cx="470258" cy="1561747"/>
              </a:xfrm>
              <a:prstGeom prst="bentConnector3">
                <a:avLst>
                  <a:gd name="adj1" fmla="val 126403"/>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591123BC-A7C0-41FE-D509-39245B318F82}"/>
                      </a:ext>
                    </a:extLst>
                  </p:cNvPr>
                  <p:cNvSpPr/>
                  <p:nvPr/>
                </p:nvSpPr>
                <p:spPr>
                  <a:xfrm rot="5400000">
                    <a:off x="3278620" y="1640968"/>
                    <a:ext cx="430537" cy="905472"/>
                  </a:xfrm>
                  <a:prstGeom prst="rect">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14:m>
                      <m:oMath xmlns:m="http://schemas.openxmlformats.org/officeDocument/2006/math">
                        <m:sSub>
                          <m:sSubPr>
                            <m:ctrlPr>
                              <a:rPr lang="en-US" sz="1100" b="0" i="1" dirty="0" smtClean="0">
                                <a:solidFill>
                                  <a:schemeClr val="tx1"/>
                                </a:solidFill>
                                <a:latin typeface="Cambria Math" panose="02040503050406030204" pitchFamily="18" charset="0"/>
                              </a:rPr>
                            </m:ctrlPr>
                          </m:sSubPr>
                          <m:e>
                            <m:r>
                              <a:rPr lang="en-US" sz="1100" b="0" i="1" dirty="0" smtClean="0">
                                <a:solidFill>
                                  <a:schemeClr val="tx1"/>
                                </a:solidFill>
                                <a:latin typeface="Cambria Math" panose="02040503050406030204" pitchFamily="18" charset="0"/>
                              </a:rPr>
                              <m:t>ℓ</m:t>
                            </m:r>
                          </m:e>
                          <m:sub>
                            <m:r>
                              <a:rPr lang="en-US" sz="1100" b="0" i="1" dirty="0" smtClean="0">
                                <a:solidFill>
                                  <a:schemeClr val="tx1"/>
                                </a:solidFill>
                                <a:latin typeface="Cambria Math" panose="02040503050406030204" pitchFamily="18" charset="0"/>
                              </a:rPr>
                              <m:t>2</m:t>
                            </m:r>
                          </m:sub>
                        </m:sSub>
                      </m:oMath>
                    </a14:m>
                    <a:r>
                      <a:rPr lang="en-US" sz="1100" dirty="0">
                        <a:solidFill>
                          <a:schemeClr val="tx1"/>
                        </a:solidFill>
                      </a:rPr>
                      <a:t> regularization</a:t>
                    </a:r>
                  </a:p>
                </p:txBody>
              </p:sp>
            </mc:Choice>
            <mc:Fallback xmlns="">
              <p:sp>
                <p:nvSpPr>
                  <p:cNvPr id="78" name="Rectangle 77">
                    <a:extLst>
                      <a:ext uri="{FF2B5EF4-FFF2-40B4-BE49-F238E27FC236}">
                        <a16:creationId xmlns:a16="http://schemas.microsoft.com/office/drawing/2014/main" id="{FF062F05-CD63-3E27-8E29-B722392042E8}"/>
                      </a:ext>
                    </a:extLst>
                  </p:cNvPr>
                  <p:cNvSpPr>
                    <a:spLocks noRot="1" noChangeAspect="1" noMove="1" noResize="1" noEditPoints="1" noAdjustHandles="1" noChangeArrowheads="1" noChangeShapeType="1" noTextEdit="1"/>
                  </p:cNvSpPr>
                  <p:nvPr/>
                </p:nvSpPr>
                <p:spPr>
                  <a:xfrm rot="5400000">
                    <a:off x="3278620" y="1640968"/>
                    <a:ext cx="430537" cy="905472"/>
                  </a:xfrm>
                  <a:prstGeom prst="rect">
                    <a:avLst/>
                  </a:prstGeom>
                  <a:blipFill>
                    <a:blip r:embed="rId26"/>
                    <a:stretch>
                      <a:fillRect/>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FF9F46AC-8826-0638-CD06-BA7094F685B2}"/>
                  </a:ext>
                </a:extLst>
              </p:cNvPr>
              <p:cNvSpPr/>
              <p:nvPr/>
            </p:nvSpPr>
            <p:spPr>
              <a:xfrm rot="5400000">
                <a:off x="3276610" y="2127094"/>
                <a:ext cx="430537" cy="905472"/>
              </a:xfrm>
              <a:prstGeom prst="rect">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sz="1100" dirty="0" err="1">
                    <a:solidFill>
                      <a:schemeClr val="tx1"/>
                    </a:solidFill>
                  </a:rPr>
                  <a:t>LeakyReLU</a:t>
                </a:r>
                <a:r>
                  <a:rPr lang="en-US" sz="1100" dirty="0">
                    <a:solidFill>
                      <a:schemeClr val="tx1"/>
                    </a:solidFill>
                  </a:rPr>
                  <a:t> activation</a:t>
                </a:r>
              </a:p>
            </p:txBody>
          </p:sp>
        </p:grpSp>
        <p:sp>
          <p:nvSpPr>
            <p:cNvPr id="41" name="Content Placeholder 4">
              <a:extLst>
                <a:ext uri="{FF2B5EF4-FFF2-40B4-BE49-F238E27FC236}">
                  <a16:creationId xmlns:a16="http://schemas.microsoft.com/office/drawing/2014/main" id="{BD544679-90AD-C1CA-ACCE-27A54C13A77F}"/>
                </a:ext>
              </a:extLst>
            </p:cNvPr>
            <p:cNvSpPr txBox="1">
              <a:spLocks/>
            </p:cNvSpPr>
            <p:nvPr/>
          </p:nvSpPr>
          <p:spPr>
            <a:xfrm>
              <a:off x="5258388" y="1137921"/>
              <a:ext cx="1886730" cy="419100"/>
            </a:xfrm>
            <a:prstGeom prst="rect">
              <a:avLst/>
            </a:prstGeom>
          </p:spPr>
          <p:txBody>
            <a:bodyPr vert="horz" lIns="91440" tIns="45720" rIns="91440" bIns="45720" numCol="1"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None/>
              </a:pPr>
              <a:r>
                <a:rPr lang="en-US" sz="1600" dirty="0"/>
                <a:t>Convolutional block</a:t>
              </a:r>
            </a:p>
          </p:txBody>
        </p:sp>
      </p:grpSp>
      <p:grpSp>
        <p:nvGrpSpPr>
          <p:cNvPr id="57" name="Group 56">
            <a:extLst>
              <a:ext uri="{FF2B5EF4-FFF2-40B4-BE49-F238E27FC236}">
                <a16:creationId xmlns:a16="http://schemas.microsoft.com/office/drawing/2014/main" id="{04EA3F04-FD66-D6D3-5F27-94B9BCF7C5D3}"/>
              </a:ext>
            </a:extLst>
          </p:cNvPr>
          <p:cNvGrpSpPr/>
          <p:nvPr/>
        </p:nvGrpSpPr>
        <p:grpSpPr>
          <a:xfrm>
            <a:off x="1325650" y="3451109"/>
            <a:ext cx="3298072" cy="2738126"/>
            <a:chOff x="469720" y="2567590"/>
            <a:chExt cx="2847853" cy="2475873"/>
          </a:xfrm>
        </p:grpSpPr>
        <p:sp>
          <p:nvSpPr>
            <p:cNvPr id="58" name="Rectangle 57">
              <a:extLst>
                <a:ext uri="{FF2B5EF4-FFF2-40B4-BE49-F238E27FC236}">
                  <a16:creationId xmlns:a16="http://schemas.microsoft.com/office/drawing/2014/main" id="{9BE20907-546B-C687-7A90-844050177CA2}"/>
                </a:ext>
              </a:extLst>
            </p:cNvPr>
            <p:cNvSpPr/>
            <p:nvPr/>
          </p:nvSpPr>
          <p:spPr>
            <a:xfrm rot="5400000">
              <a:off x="1190850" y="2265965"/>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solidFill>
                    <a:schemeClr val="tx1"/>
                  </a:solidFill>
                </a:rPr>
                <a:t>Conv Block 1</a:t>
              </a:r>
            </a:p>
          </p:txBody>
        </p:sp>
        <p:sp>
          <p:nvSpPr>
            <p:cNvPr id="59" name="Rectangle 58">
              <a:extLst>
                <a:ext uri="{FF2B5EF4-FFF2-40B4-BE49-F238E27FC236}">
                  <a16:creationId xmlns:a16="http://schemas.microsoft.com/office/drawing/2014/main" id="{0FD69649-C2F9-80C7-EA3A-F6E593E77257}"/>
                </a:ext>
              </a:extLst>
            </p:cNvPr>
            <p:cNvSpPr/>
            <p:nvPr/>
          </p:nvSpPr>
          <p:spPr>
            <a:xfrm rot="5400000">
              <a:off x="1190852" y="2684133"/>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solidFill>
                    <a:schemeClr val="tx1"/>
                  </a:solidFill>
                </a:rPr>
                <a:t>Conv Block 2</a:t>
              </a:r>
            </a:p>
          </p:txBody>
        </p:sp>
        <p:sp>
          <p:nvSpPr>
            <p:cNvPr id="60" name="Rectangle 59">
              <a:extLst>
                <a:ext uri="{FF2B5EF4-FFF2-40B4-BE49-F238E27FC236}">
                  <a16:creationId xmlns:a16="http://schemas.microsoft.com/office/drawing/2014/main" id="{037143C9-3CCB-9110-E4E3-97FB9962A718}"/>
                </a:ext>
              </a:extLst>
            </p:cNvPr>
            <p:cNvSpPr/>
            <p:nvPr/>
          </p:nvSpPr>
          <p:spPr>
            <a:xfrm rot="5400000">
              <a:off x="1190851" y="3104974"/>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solidFill>
                    <a:schemeClr val="tx1"/>
                  </a:solidFill>
                </a:rPr>
                <a:t>Conv Block 3</a:t>
              </a:r>
            </a:p>
          </p:txBody>
        </p:sp>
        <p:sp>
          <p:nvSpPr>
            <p:cNvPr id="61" name="Rectangle 60">
              <a:extLst>
                <a:ext uri="{FF2B5EF4-FFF2-40B4-BE49-F238E27FC236}">
                  <a16:creationId xmlns:a16="http://schemas.microsoft.com/office/drawing/2014/main" id="{CA6A9F9D-1CF5-6602-21A1-67DD9248D3C1}"/>
                </a:ext>
              </a:extLst>
            </p:cNvPr>
            <p:cNvSpPr/>
            <p:nvPr/>
          </p:nvSpPr>
          <p:spPr>
            <a:xfrm rot="5400000">
              <a:off x="1190850" y="3520471"/>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solidFill>
                    <a:schemeClr val="tx1"/>
                  </a:solidFill>
                </a:rPr>
                <a:t>Conv Block 4</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794CC2C-D620-3638-D5DC-08981513BA75}"/>
                    </a:ext>
                  </a:extLst>
                </p:cNvPr>
                <p:cNvSpPr txBox="1"/>
                <p:nvPr/>
              </p:nvSpPr>
              <p:spPr>
                <a:xfrm>
                  <a:off x="2325462" y="3009791"/>
                  <a:ext cx="815527" cy="35830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=8</m:t>
                        </m:r>
                      </m:oMath>
                    </m:oMathPara>
                  </a14:m>
                  <a:endParaRPr lang="en-US" sz="1600" b="0" dirty="0"/>
                </a:p>
              </p:txBody>
            </p:sp>
          </mc:Choice>
          <mc:Fallback xmlns="">
            <p:sp>
              <p:nvSpPr>
                <p:cNvPr id="88" name="TextBox 87">
                  <a:extLst>
                    <a:ext uri="{FF2B5EF4-FFF2-40B4-BE49-F238E27FC236}">
                      <a16:creationId xmlns:a16="http://schemas.microsoft.com/office/drawing/2014/main" id="{99E96E8F-1ABB-47DB-024B-AE6B6CE8D6B2}"/>
                    </a:ext>
                  </a:extLst>
                </p:cNvPr>
                <p:cNvSpPr txBox="1">
                  <a:spLocks noRot="1" noChangeAspect="1" noMove="1" noResize="1" noEditPoints="1" noAdjustHandles="1" noChangeArrowheads="1" noChangeShapeType="1" noTextEdit="1"/>
                </p:cNvSpPr>
                <p:nvPr/>
              </p:nvSpPr>
              <p:spPr>
                <a:xfrm>
                  <a:off x="2325462" y="3009791"/>
                  <a:ext cx="815527" cy="358303"/>
                </a:xfrm>
                <a:prstGeom prst="rect">
                  <a:avLst/>
                </a:prstGeom>
                <a:blipFill>
                  <a:blip r:embed="rId27"/>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AB44A03-1352-514B-56B7-131B6232B8D8}"/>
                    </a:ext>
                  </a:extLst>
                </p:cNvPr>
                <p:cNvSpPr txBox="1"/>
                <p:nvPr/>
              </p:nvSpPr>
              <p:spPr>
                <a:xfrm>
                  <a:off x="2325341" y="3430880"/>
                  <a:ext cx="904692" cy="35830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=16</m:t>
                        </m:r>
                      </m:oMath>
                    </m:oMathPara>
                  </a14:m>
                  <a:endParaRPr lang="en-US" sz="1600" b="0" dirty="0"/>
                </a:p>
              </p:txBody>
            </p:sp>
          </mc:Choice>
          <mc:Fallback xmlns="">
            <p:sp>
              <p:nvSpPr>
                <p:cNvPr id="89" name="TextBox 88">
                  <a:extLst>
                    <a:ext uri="{FF2B5EF4-FFF2-40B4-BE49-F238E27FC236}">
                      <a16:creationId xmlns:a16="http://schemas.microsoft.com/office/drawing/2014/main" id="{0BD92F31-EA77-EC21-C076-5B75113FD6AC}"/>
                    </a:ext>
                  </a:extLst>
                </p:cNvPr>
                <p:cNvSpPr txBox="1">
                  <a:spLocks noRot="1" noChangeAspect="1" noMove="1" noResize="1" noEditPoints="1" noAdjustHandles="1" noChangeArrowheads="1" noChangeShapeType="1" noTextEdit="1"/>
                </p:cNvSpPr>
                <p:nvPr/>
              </p:nvSpPr>
              <p:spPr>
                <a:xfrm>
                  <a:off x="2325341" y="3430880"/>
                  <a:ext cx="904692" cy="358303"/>
                </a:xfrm>
                <a:prstGeom prst="rect">
                  <a:avLst/>
                </a:prstGeom>
                <a:blipFill>
                  <a:blip r:embed="rId11"/>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C518622-D270-07B5-F8A1-8CB5359F7F33}"/>
                    </a:ext>
                  </a:extLst>
                </p:cNvPr>
                <p:cNvSpPr txBox="1"/>
                <p:nvPr/>
              </p:nvSpPr>
              <p:spPr>
                <a:xfrm>
                  <a:off x="2325341" y="3848800"/>
                  <a:ext cx="969868" cy="35830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=32</m:t>
                        </m:r>
                      </m:oMath>
                    </m:oMathPara>
                  </a14:m>
                  <a:endParaRPr lang="en-US" sz="1600" b="0" dirty="0"/>
                </a:p>
              </p:txBody>
            </p:sp>
          </mc:Choice>
          <mc:Fallback xmlns="">
            <p:sp>
              <p:nvSpPr>
                <p:cNvPr id="90" name="TextBox 89">
                  <a:extLst>
                    <a:ext uri="{FF2B5EF4-FFF2-40B4-BE49-F238E27FC236}">
                      <a16:creationId xmlns:a16="http://schemas.microsoft.com/office/drawing/2014/main" id="{BF3AFBBC-7D88-E379-0AFF-1AF6F46927BB}"/>
                    </a:ext>
                  </a:extLst>
                </p:cNvPr>
                <p:cNvSpPr txBox="1">
                  <a:spLocks noRot="1" noChangeAspect="1" noMove="1" noResize="1" noEditPoints="1" noAdjustHandles="1" noChangeArrowheads="1" noChangeShapeType="1" noTextEdit="1"/>
                </p:cNvSpPr>
                <p:nvPr/>
              </p:nvSpPr>
              <p:spPr>
                <a:xfrm>
                  <a:off x="2325341" y="3848800"/>
                  <a:ext cx="969868" cy="358303"/>
                </a:xfrm>
                <a:prstGeom prst="rect">
                  <a:avLst/>
                </a:prstGeom>
                <a:blipFill>
                  <a:blip r:embed="rId12"/>
                  <a:stretch>
                    <a:fillRect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8114D0B9-66AE-AF64-C1E8-755DA584036E}"/>
                    </a:ext>
                  </a:extLst>
                </p:cNvPr>
                <p:cNvSpPr txBox="1"/>
                <p:nvPr/>
              </p:nvSpPr>
              <p:spPr>
                <a:xfrm>
                  <a:off x="2325341" y="4266720"/>
                  <a:ext cx="992232" cy="35830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=64</m:t>
                        </m:r>
                      </m:oMath>
                    </m:oMathPara>
                  </a14:m>
                  <a:endParaRPr lang="en-US" sz="1600" b="0" dirty="0"/>
                </a:p>
              </p:txBody>
            </p:sp>
          </mc:Choice>
          <mc:Fallback xmlns="">
            <p:sp>
              <p:nvSpPr>
                <p:cNvPr id="91" name="TextBox 90">
                  <a:extLst>
                    <a:ext uri="{FF2B5EF4-FFF2-40B4-BE49-F238E27FC236}">
                      <a16:creationId xmlns:a16="http://schemas.microsoft.com/office/drawing/2014/main" id="{EBE7BEDE-1CCB-B8C9-D132-CA8B7906C590}"/>
                    </a:ext>
                  </a:extLst>
                </p:cNvPr>
                <p:cNvSpPr txBox="1">
                  <a:spLocks noRot="1" noChangeAspect="1" noMove="1" noResize="1" noEditPoints="1" noAdjustHandles="1" noChangeArrowheads="1" noChangeShapeType="1" noTextEdit="1"/>
                </p:cNvSpPr>
                <p:nvPr/>
              </p:nvSpPr>
              <p:spPr>
                <a:xfrm>
                  <a:off x="2325341" y="4266720"/>
                  <a:ext cx="992232" cy="358303"/>
                </a:xfrm>
                <a:prstGeom prst="rect">
                  <a:avLst/>
                </a:prstGeom>
                <a:blipFill>
                  <a:blip r:embed="rId13"/>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4E502F52-EF5C-1C95-F8A3-94E183C8C804}"/>
                    </a:ext>
                  </a:extLst>
                </p:cNvPr>
                <p:cNvSpPr/>
                <p:nvPr/>
              </p:nvSpPr>
              <p:spPr>
                <a:xfrm rot="5400000">
                  <a:off x="1190849" y="1846461"/>
                  <a:ext cx="381000" cy="1823257"/>
                </a:xfrm>
                <a:prstGeom prst="rect">
                  <a:avLst/>
                </a:prstGeom>
                <a:no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𝑁𝑜𝑛𝑒</m:t>
                            </m:r>
                            <m:r>
                              <a:rPr lang="en-US" sz="1800" b="0" i="1" smtClean="0">
                                <a:solidFill>
                                  <a:schemeClr val="tx1"/>
                                </a:solidFill>
                                <a:latin typeface="Cambria Math" panose="02040503050406030204" pitchFamily="18" charset="0"/>
                              </a:rPr>
                              <m:t>, 60, 60, 1</m:t>
                            </m:r>
                          </m:e>
                        </m:d>
                      </m:oMath>
                    </m:oMathPara>
                  </a14:m>
                  <a:endParaRPr lang="en-US" sz="1800" dirty="0">
                    <a:solidFill>
                      <a:schemeClr val="tx1"/>
                    </a:solidFill>
                  </a:endParaRPr>
                </a:p>
              </p:txBody>
            </p:sp>
          </mc:Choice>
          <mc:Fallback xmlns="">
            <p:sp>
              <p:nvSpPr>
                <p:cNvPr id="92" name="Rectangle 91">
                  <a:extLst>
                    <a:ext uri="{FF2B5EF4-FFF2-40B4-BE49-F238E27FC236}">
                      <a16:creationId xmlns:a16="http://schemas.microsoft.com/office/drawing/2014/main" id="{BA78FD2E-5578-4236-06DC-FBDF1547FC29}"/>
                    </a:ext>
                  </a:extLst>
                </p:cNvPr>
                <p:cNvSpPr>
                  <a:spLocks noRot="1" noChangeAspect="1" noMove="1" noResize="1" noEditPoints="1" noAdjustHandles="1" noChangeArrowheads="1" noChangeShapeType="1" noTextEdit="1"/>
                </p:cNvSpPr>
                <p:nvPr/>
              </p:nvSpPr>
              <p:spPr>
                <a:xfrm rot="5400000">
                  <a:off x="1190849" y="1846461"/>
                  <a:ext cx="381000" cy="1823257"/>
                </a:xfrm>
                <a:prstGeom prst="rect">
                  <a:avLst/>
                </a:prstGeom>
                <a:blipFill>
                  <a:blip r:embed="rId14"/>
                  <a:stretch>
                    <a:fillRect/>
                  </a:stretch>
                </a:blipFill>
                <a:ln>
                  <a:solidFill>
                    <a:schemeClr val="tx1"/>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CF528A08-2993-6CAC-1F66-6F86BE944A45}"/>
                    </a:ext>
                  </a:extLst>
                </p:cNvPr>
                <p:cNvSpPr/>
                <p:nvPr/>
              </p:nvSpPr>
              <p:spPr>
                <a:xfrm rot="5400000">
                  <a:off x="1190849" y="3941334"/>
                  <a:ext cx="381000" cy="1823257"/>
                </a:xfrm>
                <a:prstGeom prst="rect">
                  <a:avLst/>
                </a:prstGeom>
                <a:no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d>
                          <m:dPr>
                            <m:ctrlPr>
                              <a:rPr lang="en-US" sz="1800" b="0" i="1" smtClean="0">
                                <a:solidFill>
                                  <a:schemeClr val="tx1"/>
                                </a:solidFill>
                                <a:latin typeface="Cambria Math" panose="02040503050406030204" pitchFamily="18" charset="0"/>
                              </a:rPr>
                            </m:ctrlPr>
                          </m:dPr>
                          <m:e>
                            <m:r>
                              <a:rPr lang="en-US" sz="1800" b="0" i="1" smtClean="0">
                                <a:solidFill>
                                  <a:schemeClr val="tx1"/>
                                </a:solidFill>
                                <a:latin typeface="Cambria Math" panose="02040503050406030204" pitchFamily="18" charset="0"/>
                              </a:rPr>
                              <m:t>𝑁𝑜𝑛𝑒</m:t>
                            </m:r>
                            <m:r>
                              <a:rPr lang="en-US" sz="1800" b="0" i="1" smtClean="0">
                                <a:solidFill>
                                  <a:schemeClr val="tx1"/>
                                </a:solidFill>
                                <a:latin typeface="Cambria Math" panose="02040503050406030204" pitchFamily="18" charset="0"/>
                              </a:rPr>
                              <m:t>, 3, 3, 64</m:t>
                            </m:r>
                          </m:e>
                        </m:d>
                      </m:oMath>
                    </m:oMathPara>
                  </a14:m>
                  <a:endParaRPr lang="en-US" sz="1800" dirty="0">
                    <a:solidFill>
                      <a:schemeClr val="tx1"/>
                    </a:solidFill>
                  </a:endParaRPr>
                </a:p>
              </p:txBody>
            </p:sp>
          </mc:Choice>
          <mc:Fallback xmlns="">
            <p:sp>
              <p:nvSpPr>
                <p:cNvPr id="93" name="Rectangle 92">
                  <a:extLst>
                    <a:ext uri="{FF2B5EF4-FFF2-40B4-BE49-F238E27FC236}">
                      <a16:creationId xmlns:a16="http://schemas.microsoft.com/office/drawing/2014/main" id="{5B1A62DF-0720-19FE-12F4-BB5538CAECC2}"/>
                    </a:ext>
                  </a:extLst>
                </p:cNvPr>
                <p:cNvSpPr>
                  <a:spLocks noRot="1" noChangeAspect="1" noMove="1" noResize="1" noEditPoints="1" noAdjustHandles="1" noChangeArrowheads="1" noChangeShapeType="1" noTextEdit="1"/>
                </p:cNvSpPr>
                <p:nvPr/>
              </p:nvSpPr>
              <p:spPr>
                <a:xfrm rot="5400000">
                  <a:off x="1190849" y="3941334"/>
                  <a:ext cx="381000" cy="1823257"/>
                </a:xfrm>
                <a:prstGeom prst="rect">
                  <a:avLst/>
                </a:prstGeom>
                <a:blipFill>
                  <a:blip r:embed="rId15"/>
                  <a:stretch>
                    <a:fillRect/>
                  </a:stretch>
                </a:blipFill>
                <a:ln>
                  <a:solidFill>
                    <a:schemeClr val="tx1"/>
                  </a:solidFill>
                </a:ln>
                <a:effectLst/>
              </p:spPr>
              <p:txBody>
                <a:bodyPr/>
                <a:lstStyle/>
                <a:p>
                  <a:r>
                    <a:rPr lang="en-US">
                      <a:noFill/>
                    </a:rPr>
                    <a:t> </a:t>
                  </a:r>
                </a:p>
              </p:txBody>
            </p:sp>
          </mc:Fallback>
        </mc:AlternateContent>
      </p:grpSp>
      <p:sp>
        <p:nvSpPr>
          <p:cNvPr id="91" name="Content Placeholder 4">
            <a:extLst>
              <a:ext uri="{FF2B5EF4-FFF2-40B4-BE49-F238E27FC236}">
                <a16:creationId xmlns:a16="http://schemas.microsoft.com/office/drawing/2014/main" id="{5778DB52-6980-0C6B-C51D-970C5B618740}"/>
              </a:ext>
            </a:extLst>
          </p:cNvPr>
          <p:cNvSpPr txBox="1">
            <a:spLocks/>
          </p:cNvSpPr>
          <p:nvPr/>
        </p:nvSpPr>
        <p:spPr>
          <a:xfrm>
            <a:off x="736599" y="2006953"/>
            <a:ext cx="1515628" cy="4191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The Encoder</a:t>
            </a:r>
          </a:p>
        </p:txBody>
      </p:sp>
      <p:grpSp>
        <p:nvGrpSpPr>
          <p:cNvPr id="92" name="Group 91">
            <a:extLst>
              <a:ext uri="{FF2B5EF4-FFF2-40B4-BE49-F238E27FC236}">
                <a16:creationId xmlns:a16="http://schemas.microsoft.com/office/drawing/2014/main" id="{56647CEE-5995-6008-9012-6506A24FF32E}"/>
              </a:ext>
            </a:extLst>
          </p:cNvPr>
          <p:cNvGrpSpPr/>
          <p:nvPr/>
        </p:nvGrpSpPr>
        <p:grpSpPr>
          <a:xfrm>
            <a:off x="736603" y="2366505"/>
            <a:ext cx="1853129" cy="861071"/>
            <a:chOff x="342412" y="1883495"/>
            <a:chExt cx="1853129" cy="861071"/>
          </a:xfrm>
        </p:grpSpPr>
        <p:grpSp>
          <p:nvGrpSpPr>
            <p:cNvPr id="93" name="Group 92">
              <a:extLst>
                <a:ext uri="{FF2B5EF4-FFF2-40B4-BE49-F238E27FC236}">
                  <a16:creationId xmlns:a16="http://schemas.microsoft.com/office/drawing/2014/main" id="{D0D156C2-BC72-A9BC-E7A5-37187EA0ADFD}"/>
                </a:ext>
              </a:extLst>
            </p:cNvPr>
            <p:cNvGrpSpPr/>
            <p:nvPr/>
          </p:nvGrpSpPr>
          <p:grpSpPr>
            <a:xfrm>
              <a:off x="1243779" y="2010491"/>
              <a:ext cx="643169" cy="617808"/>
              <a:chOff x="5525482" y="2708286"/>
              <a:chExt cx="643169" cy="617808"/>
            </a:xfrm>
          </p:grpSpPr>
          <p:sp>
            <p:nvSpPr>
              <p:cNvPr id="96" name="Trapezoid 95">
                <a:extLst>
                  <a:ext uri="{FF2B5EF4-FFF2-40B4-BE49-F238E27FC236}">
                    <a16:creationId xmlns:a16="http://schemas.microsoft.com/office/drawing/2014/main" id="{16813837-1546-4038-9658-B32C756A8FD6}"/>
                  </a:ext>
                </a:extLst>
              </p:cNvPr>
              <p:cNvSpPr/>
              <p:nvPr/>
            </p:nvSpPr>
            <p:spPr>
              <a:xfrm rot="5400000">
                <a:off x="5538163" y="2695605"/>
                <a:ext cx="617808" cy="643169"/>
              </a:xfrm>
              <a:prstGeom prst="trapezoid">
                <a:avLst>
                  <a:gd name="adj" fmla="val 32895"/>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DC502801-3AB5-230C-84D6-F22ED13DC6D6}"/>
                      </a:ext>
                    </a:extLst>
                  </p:cNvPr>
                  <p:cNvSpPr txBox="1"/>
                  <p:nvPr/>
                </p:nvSpPr>
                <p:spPr>
                  <a:xfrm>
                    <a:off x="5534863" y="2862620"/>
                    <a:ext cx="427847" cy="25761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𝐸𝑛</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m:t>
                              </m:r>
                            </m:e>
                            <m:sub>
                              <m:r>
                                <a:rPr lang="en-US" sz="1400" b="0" i="1" smtClean="0">
                                  <a:latin typeface="Cambria Math" panose="02040503050406030204" pitchFamily="18" charset="0"/>
                                </a:rPr>
                                <m:t>𝜃</m:t>
                              </m:r>
                            </m:sub>
                          </m:sSub>
                        </m:oMath>
                      </m:oMathPara>
                    </a14:m>
                    <a:endParaRPr lang="en-US" sz="1400" dirty="0"/>
                  </a:p>
                </p:txBody>
              </p:sp>
            </mc:Choice>
            <mc:Fallback xmlns="">
              <p:sp>
                <p:nvSpPr>
                  <p:cNvPr id="62" name="TextBox 61">
                    <a:extLst>
                      <a:ext uri="{FF2B5EF4-FFF2-40B4-BE49-F238E27FC236}">
                        <a16:creationId xmlns:a16="http://schemas.microsoft.com/office/drawing/2014/main" id="{F284DFE9-2862-268B-D342-EAFA326188FD}"/>
                      </a:ext>
                    </a:extLst>
                  </p:cNvPr>
                  <p:cNvSpPr txBox="1">
                    <a:spLocks noRot="1" noChangeAspect="1" noMove="1" noResize="1" noEditPoints="1" noAdjustHandles="1" noChangeArrowheads="1" noChangeShapeType="1" noTextEdit="1"/>
                  </p:cNvSpPr>
                  <p:nvPr/>
                </p:nvSpPr>
                <p:spPr>
                  <a:xfrm>
                    <a:off x="5534863" y="2862620"/>
                    <a:ext cx="427847" cy="257613"/>
                  </a:xfrm>
                  <a:prstGeom prst="rect">
                    <a:avLst/>
                  </a:prstGeom>
                  <a:blipFill>
                    <a:blip r:embed="rId3"/>
                    <a:stretch>
                      <a:fillRect r="-20000" b="-1627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4" name="Oval 93">
                  <a:extLst>
                    <a:ext uri="{FF2B5EF4-FFF2-40B4-BE49-F238E27FC236}">
                      <a16:creationId xmlns:a16="http://schemas.microsoft.com/office/drawing/2014/main" id="{9334E61B-6A6E-AF4F-3A74-24524ED27AF7}"/>
                    </a:ext>
                  </a:extLst>
                </p:cNvPr>
                <p:cNvSpPr/>
                <p:nvPr/>
              </p:nvSpPr>
              <p:spPr>
                <a:xfrm>
                  <a:off x="2019802" y="2104837"/>
                  <a:ext cx="175739" cy="418389"/>
                </a:xfrm>
                <a:prstGeom prst="ellipse">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𝑧</m:t>
                        </m:r>
                      </m:oMath>
                    </m:oMathPara>
                  </a14:m>
                  <a:endParaRPr lang="en-US" sz="1400" dirty="0">
                    <a:solidFill>
                      <a:schemeClr val="tx1"/>
                    </a:solidFill>
                  </a:endParaRPr>
                </a:p>
              </p:txBody>
            </p:sp>
          </mc:Choice>
          <mc:Fallback xmlns="">
            <p:sp>
              <p:nvSpPr>
                <p:cNvPr id="64" name="Oval 63">
                  <a:extLst>
                    <a:ext uri="{FF2B5EF4-FFF2-40B4-BE49-F238E27FC236}">
                      <a16:creationId xmlns:a16="http://schemas.microsoft.com/office/drawing/2014/main" id="{E878AF1C-64B5-20C9-2529-D52AFD04686D}"/>
                    </a:ext>
                  </a:extLst>
                </p:cNvPr>
                <p:cNvSpPr>
                  <a:spLocks noRot="1" noChangeAspect="1" noMove="1" noResize="1" noEditPoints="1" noAdjustHandles="1" noChangeArrowheads="1" noChangeShapeType="1" noTextEdit="1"/>
                </p:cNvSpPr>
                <p:nvPr/>
              </p:nvSpPr>
              <p:spPr>
                <a:xfrm>
                  <a:off x="2019802" y="2104837"/>
                  <a:ext cx="175739" cy="418389"/>
                </a:xfrm>
                <a:prstGeom prst="ellipse">
                  <a:avLst/>
                </a:prstGeom>
                <a:blipFill>
                  <a:blip r:embed="rId28"/>
                  <a:stretch>
                    <a:fillRect l="-3030"/>
                  </a:stretch>
                </a:blipFill>
                <a:ln>
                  <a:solidFill>
                    <a:schemeClr val="accent4"/>
                  </a:solidFill>
                </a:ln>
              </p:spPr>
              <p:txBody>
                <a:bodyPr/>
                <a:lstStyle/>
                <a:p>
                  <a:r>
                    <a:rPr lang="en-US">
                      <a:noFill/>
                    </a:rPr>
                    <a:t> </a:t>
                  </a:r>
                </a:p>
              </p:txBody>
            </p:sp>
          </mc:Fallback>
        </mc:AlternateContent>
        <p:pic>
          <p:nvPicPr>
            <p:cNvPr id="95" name="Content Placeholder 9" descr="A picture containing building, window&#10;&#10;Description automatically generated">
              <a:extLst>
                <a:ext uri="{FF2B5EF4-FFF2-40B4-BE49-F238E27FC236}">
                  <a16:creationId xmlns:a16="http://schemas.microsoft.com/office/drawing/2014/main" id="{0796E785-A047-88EF-F4A8-DD63F27D4569}"/>
                </a:ext>
              </a:extLst>
            </p:cNvPr>
            <p:cNvPicPr>
              <a:picLocks noChangeAspect="1"/>
            </p:cNvPicPr>
            <p:nvPr/>
          </p:nvPicPr>
          <p:blipFill rotWithShape="1">
            <a:blip r:embed="rId29">
              <a:extLst>
                <a:ext uri="{28A0092B-C50C-407E-A947-70E740481C1C}">
                  <a14:useLocalDpi xmlns:a14="http://schemas.microsoft.com/office/drawing/2010/main" val="0"/>
                </a:ext>
              </a:extLst>
            </a:blip>
            <a:srcRect l="87631" t="17781" r="2931" b="65259"/>
            <a:stretch/>
          </p:blipFill>
          <p:spPr>
            <a:xfrm>
              <a:off x="342412" y="1883495"/>
              <a:ext cx="768514" cy="861071"/>
            </a:xfrm>
            <a:prstGeom prst="rect">
              <a:avLst/>
            </a:prstGeom>
          </p:spPr>
        </p:pic>
      </p:grpSp>
      <p:sp>
        <p:nvSpPr>
          <p:cNvPr id="68" name="TextBox 67">
            <a:extLst>
              <a:ext uri="{FF2B5EF4-FFF2-40B4-BE49-F238E27FC236}">
                <a16:creationId xmlns:a16="http://schemas.microsoft.com/office/drawing/2014/main" id="{BAE48A77-99F5-9864-2743-1DF69D37F7AC}"/>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21</a:t>
            </a:r>
          </a:p>
        </p:txBody>
      </p:sp>
      <p:pic>
        <p:nvPicPr>
          <p:cNvPr id="3" name="Picture 2">
            <a:extLst>
              <a:ext uri="{FF2B5EF4-FFF2-40B4-BE49-F238E27FC236}">
                <a16:creationId xmlns:a16="http://schemas.microsoft.com/office/drawing/2014/main" id="{560F61D0-4AEC-7832-8133-48C5D635919B}"/>
              </a:ext>
            </a:extLst>
          </p:cNvPr>
          <p:cNvPicPr>
            <a:picLocks noChangeAspect="1"/>
          </p:cNvPicPr>
          <p:nvPr/>
        </p:nvPicPr>
        <p:blipFill>
          <a:blip r:embed="rId30"/>
          <a:stretch>
            <a:fillRect/>
          </a:stretch>
        </p:blipFill>
        <p:spPr>
          <a:xfrm>
            <a:off x="8247497" y="35003"/>
            <a:ext cx="3905795" cy="1971950"/>
          </a:xfrm>
          <a:prstGeom prst="rect">
            <a:avLst/>
          </a:prstGeom>
          <a:ln>
            <a:solidFill>
              <a:schemeClr val="tx1"/>
            </a:solidFill>
          </a:ln>
        </p:spPr>
      </p:pic>
      <p:sp>
        <p:nvSpPr>
          <p:cNvPr id="69" name="TextBox 68">
            <a:extLst>
              <a:ext uri="{FF2B5EF4-FFF2-40B4-BE49-F238E27FC236}">
                <a16:creationId xmlns:a16="http://schemas.microsoft.com/office/drawing/2014/main" id="{C9D14AC9-BB7B-D49F-D443-3502593D24EA}"/>
              </a:ext>
            </a:extLst>
          </p:cNvPr>
          <p:cNvSpPr txBox="1"/>
          <p:nvPr/>
        </p:nvSpPr>
        <p:spPr>
          <a:xfrm>
            <a:off x="8247497" y="1548042"/>
            <a:ext cx="1029659" cy="461665"/>
          </a:xfrm>
          <a:prstGeom prst="rect">
            <a:avLst/>
          </a:prstGeom>
          <a:noFill/>
        </p:spPr>
        <p:txBody>
          <a:bodyPr wrap="square" rtlCol="0">
            <a:spAutoFit/>
          </a:bodyPr>
          <a:lstStyle/>
          <a:p>
            <a:r>
              <a:rPr lang="en-US" sz="1200" dirty="0"/>
              <a:t>CNN-RNN </a:t>
            </a:r>
          </a:p>
          <a:p>
            <a:r>
              <a:rPr lang="en-US" sz="1200" dirty="0"/>
              <a:t>architecture</a:t>
            </a:r>
          </a:p>
        </p:txBody>
      </p:sp>
    </p:spTree>
    <p:extLst>
      <p:ext uri="{BB962C8B-B14F-4D97-AF65-F5344CB8AC3E}">
        <p14:creationId xmlns:p14="http://schemas.microsoft.com/office/powerpoint/2010/main" val="258879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ECFF5E-2433-DD2E-5F99-8368966278B8}"/>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4. CNN-RNN Proxy</a:t>
            </a:r>
            <a:endParaRPr lang="en-US" u="sng" dirty="0"/>
          </a:p>
        </p:txBody>
      </p:sp>
      <p:sp>
        <p:nvSpPr>
          <p:cNvPr id="91" name="Content Placeholder 4">
            <a:extLst>
              <a:ext uri="{FF2B5EF4-FFF2-40B4-BE49-F238E27FC236}">
                <a16:creationId xmlns:a16="http://schemas.microsoft.com/office/drawing/2014/main" id="{5778DB52-6980-0C6B-C51D-970C5B618740}"/>
              </a:ext>
            </a:extLst>
          </p:cNvPr>
          <p:cNvSpPr txBox="1">
            <a:spLocks/>
          </p:cNvSpPr>
          <p:nvPr/>
        </p:nvSpPr>
        <p:spPr>
          <a:xfrm>
            <a:off x="736598" y="2006953"/>
            <a:ext cx="2334737" cy="4191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The Recurrent block</a:t>
            </a:r>
          </a:p>
        </p:txBody>
      </p:sp>
      <p:pic>
        <p:nvPicPr>
          <p:cNvPr id="3" name="Picture 2">
            <a:extLst>
              <a:ext uri="{FF2B5EF4-FFF2-40B4-BE49-F238E27FC236}">
                <a16:creationId xmlns:a16="http://schemas.microsoft.com/office/drawing/2014/main" id="{8699A665-AF4D-F2CC-4383-F27133C85B28}"/>
              </a:ext>
            </a:extLst>
          </p:cNvPr>
          <p:cNvPicPr>
            <a:picLocks noChangeAspect="1"/>
          </p:cNvPicPr>
          <p:nvPr/>
        </p:nvPicPr>
        <p:blipFill>
          <a:blip r:embed="rId3"/>
          <a:stretch>
            <a:fillRect/>
          </a:stretch>
        </p:blipFill>
        <p:spPr>
          <a:xfrm>
            <a:off x="736598" y="2349656"/>
            <a:ext cx="2334737" cy="522458"/>
          </a:xfrm>
          <a:prstGeom prst="rect">
            <a:avLst/>
          </a:prstGeom>
        </p:spPr>
      </p:pic>
      <p:grpSp>
        <p:nvGrpSpPr>
          <p:cNvPr id="76" name="Group 75">
            <a:extLst>
              <a:ext uri="{FF2B5EF4-FFF2-40B4-BE49-F238E27FC236}">
                <a16:creationId xmlns:a16="http://schemas.microsoft.com/office/drawing/2014/main" id="{F33BB6E3-B39B-92FF-28AB-91D63C6011FA}"/>
              </a:ext>
            </a:extLst>
          </p:cNvPr>
          <p:cNvGrpSpPr/>
          <p:nvPr/>
        </p:nvGrpSpPr>
        <p:grpSpPr>
          <a:xfrm>
            <a:off x="1832723" y="3276445"/>
            <a:ext cx="3640750" cy="2937883"/>
            <a:chOff x="2816076" y="2419351"/>
            <a:chExt cx="3067027" cy="2472689"/>
          </a:xfrm>
        </p:grpSpPr>
        <p:sp>
          <p:nvSpPr>
            <p:cNvPr id="77" name="Rectangle 76">
              <a:extLst>
                <a:ext uri="{FF2B5EF4-FFF2-40B4-BE49-F238E27FC236}">
                  <a16:creationId xmlns:a16="http://schemas.microsoft.com/office/drawing/2014/main" id="{634E330C-1EB2-492B-48CF-57221C6DBC41}"/>
                </a:ext>
              </a:extLst>
            </p:cNvPr>
            <p:cNvSpPr/>
            <p:nvPr/>
          </p:nvSpPr>
          <p:spPr>
            <a:xfrm rot="5400000">
              <a:off x="3537207" y="2535739"/>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err="1">
                  <a:solidFill>
                    <a:schemeClr val="tx1"/>
                  </a:solidFill>
                </a:rPr>
                <a:t>RepeatVector</a:t>
              </a:r>
              <a:endParaRPr lang="en-US" dirty="0">
                <a:solidFill>
                  <a:schemeClr val="tx1"/>
                </a:solidFill>
              </a:endParaRPr>
            </a:p>
          </p:txBody>
        </p:sp>
        <p:sp>
          <p:nvSpPr>
            <p:cNvPr id="78" name="Rectangle 77">
              <a:extLst>
                <a:ext uri="{FF2B5EF4-FFF2-40B4-BE49-F238E27FC236}">
                  <a16:creationId xmlns:a16="http://schemas.microsoft.com/office/drawing/2014/main" id="{656BA38B-4286-51B6-FD1E-503802D491C5}"/>
                </a:ext>
              </a:extLst>
            </p:cNvPr>
            <p:cNvSpPr/>
            <p:nvPr/>
          </p:nvSpPr>
          <p:spPr>
            <a:xfrm rot="5400000">
              <a:off x="3537205" y="3373256"/>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solidFill>
                    <a:schemeClr val="tx1"/>
                  </a:solidFill>
                </a:rPr>
                <a:t>Reshape</a:t>
              </a:r>
            </a:p>
          </p:txBody>
        </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997FDC70-521B-C34B-C5A0-765D6CE1BFEC}"/>
                    </a:ext>
                  </a:extLst>
                </p:cNvPr>
                <p:cNvSpPr/>
                <p:nvPr/>
              </p:nvSpPr>
              <p:spPr>
                <a:xfrm rot="5400000">
                  <a:off x="3540529" y="1698222"/>
                  <a:ext cx="381000" cy="1823257"/>
                </a:xfrm>
                <a:prstGeom prst="rect">
                  <a:avLst/>
                </a:prstGeom>
                <a:no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𝑁𝑜𝑛𝑒</m:t>
                            </m:r>
                            <m:r>
                              <a:rPr lang="en-US" sz="1600" b="0" i="1" smtClean="0">
                                <a:solidFill>
                                  <a:schemeClr val="tx1"/>
                                </a:solidFill>
                                <a:latin typeface="Cambria Math" panose="02040503050406030204" pitchFamily="18" charset="0"/>
                              </a:rPr>
                              <m:t>, 3, 3, 64</m:t>
                            </m:r>
                          </m:e>
                        </m:d>
                      </m:oMath>
                    </m:oMathPara>
                  </a14:m>
                  <a:endParaRPr lang="en-US" sz="1600" dirty="0">
                    <a:solidFill>
                      <a:schemeClr val="tx1"/>
                    </a:solidFill>
                  </a:endParaRPr>
                </a:p>
              </p:txBody>
            </p:sp>
          </mc:Choice>
          <mc:Fallback xmlns="">
            <p:sp>
              <p:nvSpPr>
                <p:cNvPr id="92" name="Rectangle 91">
                  <a:extLst>
                    <a:ext uri="{FF2B5EF4-FFF2-40B4-BE49-F238E27FC236}">
                      <a16:creationId xmlns:a16="http://schemas.microsoft.com/office/drawing/2014/main" id="{BA78FD2E-5578-4236-06DC-FBDF1547FC29}"/>
                    </a:ext>
                  </a:extLst>
                </p:cNvPr>
                <p:cNvSpPr>
                  <a:spLocks noRot="1" noChangeAspect="1" noMove="1" noResize="1" noEditPoints="1" noAdjustHandles="1" noChangeArrowheads="1" noChangeShapeType="1" noTextEdit="1"/>
                </p:cNvSpPr>
                <p:nvPr/>
              </p:nvSpPr>
              <p:spPr>
                <a:xfrm rot="5400000">
                  <a:off x="3540529" y="1698222"/>
                  <a:ext cx="381000" cy="1823257"/>
                </a:xfrm>
                <a:prstGeom prst="rect">
                  <a:avLst/>
                </a:prstGeom>
                <a:blipFill>
                  <a:blip r:embed="rId5"/>
                  <a:stretch>
                    <a:fillRect/>
                  </a:stretch>
                </a:blipFill>
                <a:ln>
                  <a:solidFill>
                    <a:schemeClr val="tx1"/>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745814CE-1F4F-4B7F-A098-B6F1502EEAF7}"/>
                    </a:ext>
                  </a:extLst>
                </p:cNvPr>
                <p:cNvSpPr/>
                <p:nvPr/>
              </p:nvSpPr>
              <p:spPr>
                <a:xfrm rot="5400000">
                  <a:off x="3537205" y="3789911"/>
                  <a:ext cx="381000" cy="1823257"/>
                </a:xfrm>
                <a:prstGeom prst="rect">
                  <a:avLst/>
                </a:prstGeom>
                <a:no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𝑁𝑜𝑛𝑒</m:t>
                            </m:r>
                            <m:r>
                              <a:rPr lang="en-US" sz="1600" b="0" i="1" smtClean="0">
                                <a:solidFill>
                                  <a:schemeClr val="tx1"/>
                                </a:solidFill>
                                <a:latin typeface="Cambria Math" panose="02040503050406030204" pitchFamily="18" charset="0"/>
                              </a:rPr>
                              <m:t>, 5, 5, 5, 128</m:t>
                            </m:r>
                          </m:e>
                        </m:d>
                      </m:oMath>
                    </m:oMathPara>
                  </a14:m>
                  <a:endParaRPr lang="en-US" sz="1600" dirty="0">
                    <a:solidFill>
                      <a:schemeClr val="tx1"/>
                    </a:solidFill>
                  </a:endParaRPr>
                </a:p>
              </p:txBody>
            </p:sp>
          </mc:Choice>
          <mc:Fallback xmlns="">
            <p:sp>
              <p:nvSpPr>
                <p:cNvPr id="93" name="Rectangle 92">
                  <a:extLst>
                    <a:ext uri="{FF2B5EF4-FFF2-40B4-BE49-F238E27FC236}">
                      <a16:creationId xmlns:a16="http://schemas.microsoft.com/office/drawing/2014/main" id="{5B1A62DF-0720-19FE-12F4-BB5538CAECC2}"/>
                    </a:ext>
                  </a:extLst>
                </p:cNvPr>
                <p:cNvSpPr>
                  <a:spLocks noRot="1" noChangeAspect="1" noMove="1" noResize="1" noEditPoints="1" noAdjustHandles="1" noChangeArrowheads="1" noChangeShapeType="1" noTextEdit="1"/>
                </p:cNvSpPr>
                <p:nvPr/>
              </p:nvSpPr>
              <p:spPr>
                <a:xfrm rot="5400000">
                  <a:off x="3537205" y="3789911"/>
                  <a:ext cx="381000" cy="1823257"/>
                </a:xfrm>
                <a:prstGeom prst="rect">
                  <a:avLst/>
                </a:prstGeom>
                <a:blipFill>
                  <a:blip r:embed="rId6"/>
                  <a:stretch>
                    <a:fillRect/>
                  </a:stretch>
                </a:blipFill>
                <a:ln>
                  <a:solidFill>
                    <a:schemeClr val="tx1"/>
                  </a:solidFill>
                </a:ln>
                <a:effectLst/>
              </p:spPr>
              <p:txBody>
                <a:bodyPr/>
                <a:lstStyle/>
                <a:p>
                  <a:r>
                    <a:rPr lang="en-US">
                      <a:noFill/>
                    </a:rPr>
                    <a:t> </a:t>
                  </a:r>
                </a:p>
              </p:txBody>
            </p:sp>
          </mc:Fallback>
        </mc:AlternateContent>
        <p:sp>
          <p:nvSpPr>
            <p:cNvPr id="81" name="Rectangle 80">
              <a:extLst>
                <a:ext uri="{FF2B5EF4-FFF2-40B4-BE49-F238E27FC236}">
                  <a16:creationId xmlns:a16="http://schemas.microsoft.com/office/drawing/2014/main" id="{254A14BA-ADBB-AA87-FC20-DCC02C2D20F5}"/>
                </a:ext>
              </a:extLst>
            </p:cNvPr>
            <p:cNvSpPr/>
            <p:nvPr/>
          </p:nvSpPr>
          <p:spPr>
            <a:xfrm rot="5400000">
              <a:off x="3537207" y="2114877"/>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solidFill>
                    <a:schemeClr val="tx1"/>
                  </a:solidFill>
                </a:rPr>
                <a:t>Flatten</a:t>
              </a:r>
            </a:p>
          </p:txBody>
        </p:sp>
        <p:sp>
          <p:nvSpPr>
            <p:cNvPr id="82" name="Rectangle 81">
              <a:extLst>
                <a:ext uri="{FF2B5EF4-FFF2-40B4-BE49-F238E27FC236}">
                  <a16:creationId xmlns:a16="http://schemas.microsoft.com/office/drawing/2014/main" id="{1B02614D-0337-527E-2EFB-1F2C773B9FDC}"/>
                </a:ext>
              </a:extLst>
            </p:cNvPr>
            <p:cNvSpPr/>
            <p:nvPr/>
          </p:nvSpPr>
          <p:spPr>
            <a:xfrm rot="5400000">
              <a:off x="3537206" y="2956601"/>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solidFill>
                    <a:schemeClr val="tx1"/>
                  </a:solidFill>
                </a:rPr>
                <a:t>GRU</a:t>
              </a: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0C2C5454-91C3-A78B-56AA-5D07E7D166F6}"/>
                    </a:ext>
                  </a:extLst>
                </p:cNvPr>
                <p:cNvSpPr txBox="1"/>
                <p:nvPr/>
              </p:nvSpPr>
              <p:spPr>
                <a:xfrm>
                  <a:off x="4645960" y="3360869"/>
                  <a:ext cx="123714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𝑁𝑜𝑛𝑒</m:t>
                            </m:r>
                            <m:r>
                              <a:rPr lang="en-US" sz="1200" b="0" i="1" smtClean="0">
                                <a:latin typeface="Cambria Math" panose="02040503050406030204" pitchFamily="18" charset="0"/>
                              </a:rPr>
                              <m:t>, 125, 576</m:t>
                            </m:r>
                          </m:e>
                        </m:d>
                      </m:oMath>
                    </m:oMathPara>
                  </a14:m>
                  <a:endParaRPr lang="en-US" sz="1200" b="0" dirty="0"/>
                </a:p>
              </p:txBody>
            </p:sp>
          </mc:Choice>
          <mc:Fallback xmlns="">
            <p:sp>
              <p:nvSpPr>
                <p:cNvPr id="47" name="TextBox 46">
                  <a:extLst>
                    <a:ext uri="{FF2B5EF4-FFF2-40B4-BE49-F238E27FC236}">
                      <a16:creationId xmlns:a16="http://schemas.microsoft.com/office/drawing/2014/main" id="{80A09FA1-06C7-6009-3557-62E01B86B636}"/>
                    </a:ext>
                  </a:extLst>
                </p:cNvPr>
                <p:cNvSpPr txBox="1">
                  <a:spLocks noRot="1" noChangeAspect="1" noMove="1" noResize="1" noEditPoints="1" noAdjustHandles="1" noChangeArrowheads="1" noChangeShapeType="1" noTextEdit="1"/>
                </p:cNvSpPr>
                <p:nvPr/>
              </p:nvSpPr>
              <p:spPr>
                <a:xfrm>
                  <a:off x="4645960" y="3360869"/>
                  <a:ext cx="1237143" cy="276999"/>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83CB28A-8C67-75B1-17B0-B128ABFD14EB}"/>
                    </a:ext>
                  </a:extLst>
                </p:cNvPr>
                <p:cNvSpPr txBox="1"/>
                <p:nvPr/>
              </p:nvSpPr>
              <p:spPr>
                <a:xfrm>
                  <a:off x="4645960" y="3781731"/>
                  <a:ext cx="1237143" cy="2769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𝑁𝑜𝑛𝑒</m:t>
                            </m:r>
                            <m:r>
                              <a:rPr lang="en-US" sz="1200" b="0" i="1" smtClean="0">
                                <a:latin typeface="Cambria Math" panose="02040503050406030204" pitchFamily="18" charset="0"/>
                              </a:rPr>
                              <m:t>, 125, 128</m:t>
                            </m:r>
                          </m:e>
                        </m:d>
                      </m:oMath>
                    </m:oMathPara>
                  </a14:m>
                  <a:endParaRPr lang="en-US" sz="1200" b="0" dirty="0"/>
                </a:p>
              </p:txBody>
            </p:sp>
          </mc:Choice>
          <mc:Fallback xmlns="">
            <p:sp>
              <p:nvSpPr>
                <p:cNvPr id="48" name="TextBox 47">
                  <a:extLst>
                    <a:ext uri="{FF2B5EF4-FFF2-40B4-BE49-F238E27FC236}">
                      <a16:creationId xmlns:a16="http://schemas.microsoft.com/office/drawing/2014/main" id="{391F9220-80BB-32A1-C49B-A62D6B568FC8}"/>
                    </a:ext>
                  </a:extLst>
                </p:cNvPr>
                <p:cNvSpPr txBox="1">
                  <a:spLocks noRot="1" noChangeAspect="1" noMove="1" noResize="1" noEditPoints="1" noAdjustHandles="1" noChangeArrowheads="1" noChangeShapeType="1" noTextEdit="1"/>
                </p:cNvSpPr>
                <p:nvPr/>
              </p:nvSpPr>
              <p:spPr>
                <a:xfrm>
                  <a:off x="4645960" y="3781731"/>
                  <a:ext cx="1237143" cy="276999"/>
                </a:xfrm>
                <a:prstGeom prst="rect">
                  <a:avLst/>
                </a:prstGeom>
                <a:blipFill>
                  <a:blip r:embed="rId26"/>
                  <a:stretch>
                    <a:fillRect/>
                  </a:stretch>
                </a:blipFill>
              </p:spPr>
              <p:txBody>
                <a:bodyPr/>
                <a:lstStyle/>
                <a:p>
                  <a:r>
                    <a:rPr lang="en-US">
                      <a:noFill/>
                    </a:rPr>
                    <a:t> </a:t>
                  </a:r>
                </a:p>
              </p:txBody>
            </p:sp>
          </mc:Fallback>
        </mc:AlternateContent>
      </p:grpSp>
      <p:grpSp>
        <p:nvGrpSpPr>
          <p:cNvPr id="85" name="Group 84">
            <a:extLst>
              <a:ext uri="{FF2B5EF4-FFF2-40B4-BE49-F238E27FC236}">
                <a16:creationId xmlns:a16="http://schemas.microsoft.com/office/drawing/2014/main" id="{C3F49078-6657-505A-0988-F46CAC65CCA9}"/>
              </a:ext>
            </a:extLst>
          </p:cNvPr>
          <p:cNvGrpSpPr/>
          <p:nvPr/>
        </p:nvGrpSpPr>
        <p:grpSpPr>
          <a:xfrm>
            <a:off x="6053520" y="2860562"/>
            <a:ext cx="4973099" cy="3353766"/>
            <a:chOff x="4784082" y="2326822"/>
            <a:chExt cx="3971817" cy="2724609"/>
          </a:xfrm>
        </p:grpSpPr>
        <p:sp>
          <p:nvSpPr>
            <p:cNvPr id="86" name="Cube 85">
              <a:extLst>
                <a:ext uri="{FF2B5EF4-FFF2-40B4-BE49-F238E27FC236}">
                  <a16:creationId xmlns:a16="http://schemas.microsoft.com/office/drawing/2014/main" id="{1C068DD4-9CC8-44B8-2B84-2399BAD6876A}"/>
                </a:ext>
              </a:extLst>
            </p:cNvPr>
            <p:cNvSpPr/>
            <p:nvPr/>
          </p:nvSpPr>
          <p:spPr>
            <a:xfrm>
              <a:off x="4784082" y="3046166"/>
              <a:ext cx="990600" cy="914400"/>
            </a:xfrm>
            <a:prstGeom prst="cube">
              <a:avLst>
                <a:gd name="adj" fmla="val 87567"/>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5AD231A8-0AA8-8DDB-EBB4-2BA95261D862}"/>
                </a:ext>
              </a:extLst>
            </p:cNvPr>
            <p:cNvSpPr/>
            <p:nvPr/>
          </p:nvSpPr>
          <p:spPr>
            <a:xfrm>
              <a:off x="5908878" y="2655978"/>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solidFill>
                    <a:schemeClr val="bg1"/>
                  </a:solidFill>
                </a:rPr>
                <a:t>Flatten</a:t>
              </a:r>
            </a:p>
          </p:txBody>
        </p:sp>
        <p:sp>
          <p:nvSpPr>
            <p:cNvPr id="88" name="Rectangle 87">
              <a:extLst>
                <a:ext uri="{FF2B5EF4-FFF2-40B4-BE49-F238E27FC236}">
                  <a16:creationId xmlns:a16="http://schemas.microsoft.com/office/drawing/2014/main" id="{5C6D665C-8496-D916-539D-9A156C7607FB}"/>
                </a:ext>
              </a:extLst>
            </p:cNvPr>
            <p:cNvSpPr/>
            <p:nvPr/>
          </p:nvSpPr>
          <p:spPr>
            <a:xfrm>
              <a:off x="6349824" y="2652128"/>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err="1">
                  <a:solidFill>
                    <a:schemeClr val="bg1"/>
                  </a:solidFill>
                </a:rPr>
                <a:t>RepeatVector</a:t>
              </a:r>
              <a:endParaRPr lang="en-US" dirty="0">
                <a:solidFill>
                  <a:schemeClr val="bg1"/>
                </a:solidFill>
              </a:endParaRPr>
            </a:p>
          </p:txBody>
        </p:sp>
        <p:sp>
          <p:nvSpPr>
            <p:cNvPr id="89" name="Rectangle 88">
              <a:extLst>
                <a:ext uri="{FF2B5EF4-FFF2-40B4-BE49-F238E27FC236}">
                  <a16:creationId xmlns:a16="http://schemas.microsoft.com/office/drawing/2014/main" id="{A415EBE3-4CAC-540C-BEE0-2BCDC10F2E96}"/>
                </a:ext>
              </a:extLst>
            </p:cNvPr>
            <p:cNvSpPr/>
            <p:nvPr/>
          </p:nvSpPr>
          <p:spPr>
            <a:xfrm>
              <a:off x="6790770" y="2653970"/>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solidFill>
                    <a:schemeClr val="bg1"/>
                  </a:solidFill>
                </a:rPr>
                <a:t>GRU</a:t>
              </a:r>
            </a:p>
          </p:txBody>
        </p:sp>
        <p:sp>
          <p:nvSpPr>
            <p:cNvPr id="90" name="Rectangle 89">
              <a:extLst>
                <a:ext uri="{FF2B5EF4-FFF2-40B4-BE49-F238E27FC236}">
                  <a16:creationId xmlns:a16="http://schemas.microsoft.com/office/drawing/2014/main" id="{B2A3F258-0272-1162-D214-41AF4A80F97F}"/>
                </a:ext>
              </a:extLst>
            </p:cNvPr>
            <p:cNvSpPr/>
            <p:nvPr/>
          </p:nvSpPr>
          <p:spPr>
            <a:xfrm>
              <a:off x="7231716" y="2652127"/>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solidFill>
                    <a:schemeClr val="bg1"/>
                  </a:solidFill>
                </a:rPr>
                <a:t>Reshape</a:t>
              </a:r>
            </a:p>
          </p:txBody>
        </p: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5690B72C-B198-6251-E2A8-7FD53851CC76}"/>
                    </a:ext>
                  </a:extLst>
                </p:cNvPr>
                <p:cNvSpPr/>
                <p:nvPr/>
              </p:nvSpPr>
              <p:spPr>
                <a:xfrm rot="5400000">
                  <a:off x="6062819" y="4383427"/>
                  <a:ext cx="430537" cy="905472"/>
                </a:xfrm>
                <a:prstGeom prst="rect">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sz="1100" b="0" i="1" dirty="0" smtClean="0">
                            <a:solidFill>
                              <a:schemeClr val="tx1"/>
                            </a:solidFill>
                            <a:latin typeface="Cambria Math" panose="02040503050406030204" pitchFamily="18" charset="0"/>
                          </a:rPr>
                          <m:t>𝑑𝑟𝑜𝑝𝑜𝑢𝑡</m:t>
                        </m:r>
                      </m:oMath>
                    </m:oMathPara>
                  </a14:m>
                  <a:endParaRPr lang="en-US" sz="1100" dirty="0">
                    <a:solidFill>
                      <a:schemeClr val="tx1"/>
                    </a:solidFill>
                  </a:endParaRPr>
                </a:p>
              </p:txBody>
            </p:sp>
          </mc:Choice>
          <mc:Fallback xmlns="">
            <p:sp>
              <p:nvSpPr>
                <p:cNvPr id="63" name="Rectangle 62">
                  <a:extLst>
                    <a:ext uri="{FF2B5EF4-FFF2-40B4-BE49-F238E27FC236}">
                      <a16:creationId xmlns:a16="http://schemas.microsoft.com/office/drawing/2014/main" id="{B18D15E3-1741-BC09-DCB6-5102F498CEFA}"/>
                    </a:ext>
                  </a:extLst>
                </p:cNvPr>
                <p:cNvSpPr>
                  <a:spLocks noRot="1" noChangeAspect="1" noMove="1" noResize="1" noEditPoints="1" noAdjustHandles="1" noChangeArrowheads="1" noChangeShapeType="1" noTextEdit="1"/>
                </p:cNvSpPr>
                <p:nvPr/>
              </p:nvSpPr>
              <p:spPr>
                <a:xfrm rot="5400000">
                  <a:off x="6062819" y="4383427"/>
                  <a:ext cx="430537" cy="905472"/>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C0D547E7-548D-ED3D-5582-F9858A3E8F37}"/>
                    </a:ext>
                  </a:extLst>
                </p:cNvPr>
                <p:cNvSpPr/>
                <p:nvPr/>
              </p:nvSpPr>
              <p:spPr>
                <a:xfrm rot="5400000">
                  <a:off x="7469183" y="4383426"/>
                  <a:ext cx="430537" cy="905472"/>
                </a:xfrm>
                <a:prstGeom prst="rect">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sz="1100" b="0" i="1" dirty="0" smtClean="0">
                            <a:solidFill>
                              <a:schemeClr val="tx1"/>
                            </a:solidFill>
                            <a:latin typeface="Cambria Math" panose="02040503050406030204" pitchFamily="18" charset="0"/>
                          </a:rPr>
                          <m:t>𝑟𝑒𝑡𝑢𝑟𝑛</m:t>
                        </m:r>
                        <m:r>
                          <a:rPr lang="en-US" sz="1100" b="0" i="1" dirty="0" smtClean="0">
                            <a:solidFill>
                              <a:schemeClr val="tx1"/>
                            </a:solidFill>
                            <a:latin typeface="Cambria Math" panose="02040503050406030204" pitchFamily="18" charset="0"/>
                          </a:rPr>
                          <m:t> </m:t>
                        </m:r>
                      </m:oMath>
                    </m:oMathPara>
                  </a14:m>
                  <a:endParaRPr lang="en-US" sz="1100" b="0" i="1" dirty="0">
                    <a:solidFill>
                      <a:schemeClr val="tx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1100" b="0" i="1" dirty="0" smtClean="0">
                            <a:solidFill>
                              <a:schemeClr val="tx1"/>
                            </a:solidFill>
                            <a:latin typeface="Cambria Math" panose="02040503050406030204" pitchFamily="18" charset="0"/>
                          </a:rPr>
                          <m:t>𝑠𝑒𝑞𝑢𝑒𝑛𝑐𝑒𝑠</m:t>
                        </m:r>
                      </m:oMath>
                    </m:oMathPara>
                  </a14:m>
                  <a:endParaRPr lang="en-US" sz="1100" dirty="0">
                    <a:solidFill>
                      <a:schemeClr val="tx1"/>
                    </a:solidFill>
                  </a:endParaRPr>
                </a:p>
              </p:txBody>
            </p:sp>
          </mc:Choice>
          <mc:Fallback xmlns="">
            <p:sp>
              <p:nvSpPr>
                <p:cNvPr id="66" name="Rectangle 65">
                  <a:extLst>
                    <a:ext uri="{FF2B5EF4-FFF2-40B4-BE49-F238E27FC236}">
                      <a16:creationId xmlns:a16="http://schemas.microsoft.com/office/drawing/2014/main" id="{E69293DE-BBB3-BA8C-AF6C-7BEE6E875798}"/>
                    </a:ext>
                  </a:extLst>
                </p:cNvPr>
                <p:cNvSpPr>
                  <a:spLocks noRot="1" noChangeAspect="1" noMove="1" noResize="1" noEditPoints="1" noAdjustHandles="1" noChangeArrowheads="1" noChangeShapeType="1" noTextEdit="1"/>
                </p:cNvSpPr>
                <p:nvPr/>
              </p:nvSpPr>
              <p:spPr>
                <a:xfrm rot="5400000">
                  <a:off x="7469183" y="4383426"/>
                  <a:ext cx="430537" cy="905472"/>
                </a:xfrm>
                <a:prstGeom prst="rect">
                  <a:avLst/>
                </a:prstGeom>
                <a:blipFill>
                  <a:blip r:embed="rId11"/>
                  <a:stretch>
                    <a:fillRect/>
                  </a:stretch>
                </a:blipFill>
              </p:spPr>
              <p:txBody>
                <a:bodyPr/>
                <a:lstStyle/>
                <a:p>
                  <a:r>
                    <a:rPr lang="en-US">
                      <a:noFill/>
                    </a:rPr>
                    <a:t> </a:t>
                  </a:r>
                </a:p>
              </p:txBody>
            </p:sp>
          </mc:Fallback>
        </mc:AlternateContent>
        <p:cxnSp>
          <p:nvCxnSpPr>
            <p:cNvPr id="100" name="Connector: Elbow 99">
              <a:extLst>
                <a:ext uri="{FF2B5EF4-FFF2-40B4-BE49-F238E27FC236}">
                  <a16:creationId xmlns:a16="http://schemas.microsoft.com/office/drawing/2014/main" id="{F7197939-6B9E-409A-AE66-6EA467830B08}"/>
                </a:ext>
              </a:extLst>
            </p:cNvPr>
            <p:cNvCxnSpPr>
              <a:cxnSpLocks/>
              <a:stCxn id="89" idx="2"/>
              <a:endCxn id="98" idx="0"/>
            </p:cNvCxnSpPr>
            <p:nvPr/>
          </p:nvCxnSpPr>
          <p:spPr>
            <a:xfrm rot="5400000">
              <a:off x="6676579" y="4531472"/>
              <a:ext cx="358937" cy="25044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101" name="Connector: Elbow 100">
              <a:extLst>
                <a:ext uri="{FF2B5EF4-FFF2-40B4-BE49-F238E27FC236}">
                  <a16:creationId xmlns:a16="http://schemas.microsoft.com/office/drawing/2014/main" id="{2A4C30C9-4D91-1510-60A9-325B01975321}"/>
                </a:ext>
              </a:extLst>
            </p:cNvPr>
            <p:cNvCxnSpPr>
              <a:cxnSpLocks/>
              <a:stCxn id="89" idx="2"/>
              <a:endCxn id="99" idx="2"/>
            </p:cNvCxnSpPr>
            <p:nvPr/>
          </p:nvCxnSpPr>
          <p:spPr>
            <a:xfrm rot="16200000" flipH="1">
              <a:off x="6927025" y="4531472"/>
              <a:ext cx="358936" cy="250446"/>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102" name="Content Placeholder 4">
              <a:extLst>
                <a:ext uri="{FF2B5EF4-FFF2-40B4-BE49-F238E27FC236}">
                  <a16:creationId xmlns:a16="http://schemas.microsoft.com/office/drawing/2014/main" id="{732F138E-355B-5751-824C-A11606C853D6}"/>
                </a:ext>
              </a:extLst>
            </p:cNvPr>
            <p:cNvSpPr txBox="1">
              <a:spLocks/>
            </p:cNvSpPr>
            <p:nvPr/>
          </p:nvSpPr>
          <p:spPr>
            <a:xfrm>
              <a:off x="5847405" y="2326822"/>
              <a:ext cx="1886730" cy="323463"/>
            </a:xfrm>
            <a:prstGeom prst="rect">
              <a:avLst/>
            </a:prstGeom>
          </p:spPr>
          <p:txBody>
            <a:bodyPr vert="horz" lIns="91440" tIns="45720" rIns="91440" bIns="45720" numCol="1"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None/>
              </a:pPr>
              <a:r>
                <a:rPr lang="en-US" sz="1600" dirty="0"/>
                <a:t>Recurrent block</a:t>
              </a:r>
            </a:p>
          </p:txBody>
        </p:sp>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D26846EF-09E5-2F27-4488-DFB2C7B720E4}"/>
                    </a:ext>
                  </a:extLst>
                </p:cNvPr>
                <p:cNvSpPr txBox="1"/>
                <p:nvPr/>
              </p:nvSpPr>
              <p:spPr>
                <a:xfrm>
                  <a:off x="4784082" y="4058727"/>
                  <a:ext cx="754797"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3, 3, 64</m:t>
                        </m:r>
                      </m:oMath>
                    </m:oMathPara>
                  </a14:m>
                  <a:endParaRPr lang="en-US" sz="1400" dirty="0"/>
                </a:p>
              </p:txBody>
            </p:sp>
          </mc:Choice>
          <mc:Fallback xmlns="">
            <p:sp>
              <p:nvSpPr>
                <p:cNvPr id="75" name="TextBox 74">
                  <a:extLst>
                    <a:ext uri="{FF2B5EF4-FFF2-40B4-BE49-F238E27FC236}">
                      <a16:creationId xmlns:a16="http://schemas.microsoft.com/office/drawing/2014/main" id="{F673057C-DB5F-C9EB-535E-50073D36582D}"/>
                    </a:ext>
                  </a:extLst>
                </p:cNvPr>
                <p:cNvSpPr txBox="1">
                  <a:spLocks noRot="1" noChangeAspect="1" noMove="1" noResize="1" noEditPoints="1" noAdjustHandles="1" noChangeArrowheads="1" noChangeShapeType="1" noTextEdit="1"/>
                </p:cNvSpPr>
                <p:nvPr/>
              </p:nvSpPr>
              <p:spPr>
                <a:xfrm>
                  <a:off x="4784082" y="4058727"/>
                  <a:ext cx="754797" cy="307777"/>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C72ECFDB-417C-5AF5-73A2-C1CCFD028736}"/>
                    </a:ext>
                  </a:extLst>
                </p:cNvPr>
                <p:cNvSpPr txBox="1"/>
                <p:nvPr/>
              </p:nvSpPr>
              <p:spPr>
                <a:xfrm>
                  <a:off x="7765299" y="4058728"/>
                  <a:ext cx="90547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5, 5, 5, 128</m:t>
                        </m:r>
                      </m:oMath>
                    </m:oMathPara>
                  </a14:m>
                  <a:endParaRPr lang="en-US" sz="1400" dirty="0"/>
                </a:p>
              </p:txBody>
            </p:sp>
          </mc:Choice>
          <mc:Fallback xmlns="">
            <p:sp>
              <p:nvSpPr>
                <p:cNvPr id="76" name="TextBox 75">
                  <a:extLst>
                    <a:ext uri="{FF2B5EF4-FFF2-40B4-BE49-F238E27FC236}">
                      <a16:creationId xmlns:a16="http://schemas.microsoft.com/office/drawing/2014/main" id="{42113772-2706-9570-FA2E-6862C62FB2F6}"/>
                    </a:ext>
                  </a:extLst>
                </p:cNvPr>
                <p:cNvSpPr txBox="1">
                  <a:spLocks noRot="1" noChangeAspect="1" noMove="1" noResize="1" noEditPoints="1" noAdjustHandles="1" noChangeArrowheads="1" noChangeShapeType="1" noTextEdit="1"/>
                </p:cNvSpPr>
                <p:nvPr/>
              </p:nvSpPr>
              <p:spPr>
                <a:xfrm>
                  <a:off x="7765299" y="4058728"/>
                  <a:ext cx="905473" cy="307777"/>
                </a:xfrm>
                <a:prstGeom prst="rect">
                  <a:avLst/>
                </a:prstGeom>
                <a:blipFill>
                  <a:blip r:embed="rId13"/>
                  <a:stretch>
                    <a:fillRect r="-4054"/>
                  </a:stretch>
                </a:blipFill>
              </p:spPr>
              <p:txBody>
                <a:bodyPr/>
                <a:lstStyle/>
                <a:p>
                  <a:r>
                    <a:rPr lang="en-US">
                      <a:noFill/>
                    </a:rPr>
                    <a:t> </a:t>
                  </a:r>
                </a:p>
              </p:txBody>
            </p:sp>
          </mc:Fallback>
        </mc:AlternateContent>
        <p:pic>
          <p:nvPicPr>
            <p:cNvPr id="105" name="Picture 4" descr="PyTorch Tutorial – Lesson 1: Tensor – Beeren Sahu">
              <a:extLst>
                <a:ext uri="{FF2B5EF4-FFF2-40B4-BE49-F238E27FC236}">
                  <a16:creationId xmlns:a16="http://schemas.microsoft.com/office/drawing/2014/main" id="{8DF7632D-A9D8-CC6A-225B-F90FA54F1DDF}"/>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t="56867" r="84098" b="8652"/>
            <a:stretch/>
          </p:blipFill>
          <p:spPr bwMode="auto">
            <a:xfrm>
              <a:off x="7765299" y="2606626"/>
              <a:ext cx="990600" cy="1530500"/>
            </a:xfrm>
            <a:prstGeom prst="rect">
              <a:avLst/>
            </a:prstGeom>
            <a:noFill/>
            <a:extLst>
              <a:ext uri="{909E8E84-426E-40DD-AFC4-6F175D3DCCD1}">
                <a14:hiddenFill xmlns:a14="http://schemas.microsoft.com/office/drawing/2010/main">
                  <a:solidFill>
                    <a:srgbClr val="FFFFFF"/>
                  </a:solidFill>
                </a14:hiddenFill>
              </a:ext>
            </a:extLst>
          </p:spPr>
        </p:pic>
      </p:grpSp>
      <p:sp>
        <p:nvSpPr>
          <p:cNvPr id="52" name="TextBox 51">
            <a:extLst>
              <a:ext uri="{FF2B5EF4-FFF2-40B4-BE49-F238E27FC236}">
                <a16:creationId xmlns:a16="http://schemas.microsoft.com/office/drawing/2014/main" id="{7D5A3AF0-CFE7-6940-9538-73CDCBB612C7}"/>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22</a:t>
            </a:r>
          </a:p>
        </p:txBody>
      </p:sp>
      <p:pic>
        <p:nvPicPr>
          <p:cNvPr id="53" name="Picture 52">
            <a:extLst>
              <a:ext uri="{FF2B5EF4-FFF2-40B4-BE49-F238E27FC236}">
                <a16:creationId xmlns:a16="http://schemas.microsoft.com/office/drawing/2014/main" id="{52D9C629-FDDA-2BF9-06FA-720DC7B9D147}"/>
              </a:ext>
            </a:extLst>
          </p:cNvPr>
          <p:cNvPicPr>
            <a:picLocks noChangeAspect="1"/>
          </p:cNvPicPr>
          <p:nvPr/>
        </p:nvPicPr>
        <p:blipFill>
          <a:blip r:embed="rId29"/>
          <a:stretch>
            <a:fillRect/>
          </a:stretch>
        </p:blipFill>
        <p:spPr>
          <a:xfrm>
            <a:off x="8247497" y="35003"/>
            <a:ext cx="3905795" cy="1971950"/>
          </a:xfrm>
          <a:prstGeom prst="rect">
            <a:avLst/>
          </a:prstGeom>
          <a:ln>
            <a:solidFill>
              <a:schemeClr val="tx1"/>
            </a:solidFill>
          </a:ln>
        </p:spPr>
      </p:pic>
      <p:sp>
        <p:nvSpPr>
          <p:cNvPr id="55" name="TextBox 54">
            <a:extLst>
              <a:ext uri="{FF2B5EF4-FFF2-40B4-BE49-F238E27FC236}">
                <a16:creationId xmlns:a16="http://schemas.microsoft.com/office/drawing/2014/main" id="{55C19FD9-AA8F-DC50-856A-A79AABD80F72}"/>
              </a:ext>
            </a:extLst>
          </p:cNvPr>
          <p:cNvSpPr txBox="1"/>
          <p:nvPr/>
        </p:nvSpPr>
        <p:spPr>
          <a:xfrm>
            <a:off x="8247497" y="1548042"/>
            <a:ext cx="1029659" cy="461665"/>
          </a:xfrm>
          <a:prstGeom prst="rect">
            <a:avLst/>
          </a:prstGeom>
          <a:noFill/>
        </p:spPr>
        <p:txBody>
          <a:bodyPr wrap="square" rtlCol="0">
            <a:spAutoFit/>
          </a:bodyPr>
          <a:lstStyle/>
          <a:p>
            <a:r>
              <a:rPr lang="en-US" sz="1200" dirty="0"/>
              <a:t>CNN-RNN </a:t>
            </a:r>
          </a:p>
          <a:p>
            <a:r>
              <a:rPr lang="en-US" sz="1200" dirty="0"/>
              <a:t>architecture</a:t>
            </a:r>
          </a:p>
        </p:txBody>
      </p:sp>
    </p:spTree>
    <p:extLst>
      <p:ext uri="{BB962C8B-B14F-4D97-AF65-F5344CB8AC3E}">
        <p14:creationId xmlns:p14="http://schemas.microsoft.com/office/powerpoint/2010/main" val="3987804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ECFF5E-2433-DD2E-5F99-8368966278B8}"/>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4. CNN-RNN Proxy</a:t>
            </a:r>
            <a:endParaRPr lang="en-US" u="sng" dirty="0"/>
          </a:p>
        </p:txBody>
      </p:sp>
      <p:sp>
        <p:nvSpPr>
          <p:cNvPr id="91" name="Content Placeholder 4">
            <a:extLst>
              <a:ext uri="{FF2B5EF4-FFF2-40B4-BE49-F238E27FC236}">
                <a16:creationId xmlns:a16="http://schemas.microsoft.com/office/drawing/2014/main" id="{5778DB52-6980-0C6B-C51D-970C5B618740}"/>
              </a:ext>
            </a:extLst>
          </p:cNvPr>
          <p:cNvSpPr txBox="1">
            <a:spLocks/>
          </p:cNvSpPr>
          <p:nvPr/>
        </p:nvSpPr>
        <p:spPr>
          <a:xfrm>
            <a:off x="736599" y="2006953"/>
            <a:ext cx="1515628" cy="4191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The Decoder</a:t>
            </a:r>
          </a:p>
        </p:txBody>
      </p:sp>
      <p:pic>
        <p:nvPicPr>
          <p:cNvPr id="3" name="Picture 2">
            <a:extLst>
              <a:ext uri="{FF2B5EF4-FFF2-40B4-BE49-F238E27FC236}">
                <a16:creationId xmlns:a16="http://schemas.microsoft.com/office/drawing/2014/main" id="{6D62108F-3A34-4F01-219D-8EE80B18C6C6}"/>
              </a:ext>
            </a:extLst>
          </p:cNvPr>
          <p:cNvPicPr>
            <a:picLocks noChangeAspect="1"/>
          </p:cNvPicPr>
          <p:nvPr/>
        </p:nvPicPr>
        <p:blipFill>
          <a:blip r:embed="rId3"/>
          <a:stretch>
            <a:fillRect/>
          </a:stretch>
        </p:blipFill>
        <p:spPr>
          <a:xfrm>
            <a:off x="736604" y="2318977"/>
            <a:ext cx="2148972" cy="812494"/>
          </a:xfrm>
          <a:prstGeom prst="rect">
            <a:avLst/>
          </a:prstGeom>
        </p:spPr>
      </p:pic>
      <p:grpSp>
        <p:nvGrpSpPr>
          <p:cNvPr id="86" name="Group 85">
            <a:extLst>
              <a:ext uri="{FF2B5EF4-FFF2-40B4-BE49-F238E27FC236}">
                <a16:creationId xmlns:a16="http://schemas.microsoft.com/office/drawing/2014/main" id="{3C5A870D-DCE5-804F-9938-BD58ECB0DEC2}"/>
              </a:ext>
            </a:extLst>
          </p:cNvPr>
          <p:cNvGrpSpPr/>
          <p:nvPr/>
        </p:nvGrpSpPr>
        <p:grpSpPr>
          <a:xfrm>
            <a:off x="1034018" y="3340709"/>
            <a:ext cx="4330701" cy="3050566"/>
            <a:chOff x="129736" y="2360350"/>
            <a:chExt cx="3948916" cy="2479292"/>
          </a:xfrm>
        </p:grpSpPr>
        <p:sp>
          <p:nvSpPr>
            <p:cNvPr id="87" name="Rectangle 86">
              <a:extLst>
                <a:ext uri="{FF2B5EF4-FFF2-40B4-BE49-F238E27FC236}">
                  <a16:creationId xmlns:a16="http://schemas.microsoft.com/office/drawing/2014/main" id="{2B7974DF-AF0A-A432-6507-41DE918EA61B}"/>
                </a:ext>
              </a:extLst>
            </p:cNvPr>
            <p:cNvSpPr/>
            <p:nvPr/>
          </p:nvSpPr>
          <p:spPr>
            <a:xfrm rot="5400000">
              <a:off x="852239" y="2058725"/>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err="1">
                  <a:solidFill>
                    <a:schemeClr val="tx1"/>
                  </a:solidFill>
                </a:rPr>
                <a:t>ConvT</a:t>
              </a:r>
              <a:r>
                <a:rPr lang="en-US" dirty="0">
                  <a:solidFill>
                    <a:schemeClr val="tx1"/>
                  </a:solidFill>
                </a:rPr>
                <a:t> Block 1</a:t>
              </a:r>
            </a:p>
          </p:txBody>
        </p:sp>
        <p:sp>
          <p:nvSpPr>
            <p:cNvPr id="88" name="Rectangle 87">
              <a:extLst>
                <a:ext uri="{FF2B5EF4-FFF2-40B4-BE49-F238E27FC236}">
                  <a16:creationId xmlns:a16="http://schemas.microsoft.com/office/drawing/2014/main" id="{2E133DEF-8EF3-8201-F48F-41B396387EAD}"/>
                </a:ext>
              </a:extLst>
            </p:cNvPr>
            <p:cNvSpPr/>
            <p:nvPr/>
          </p:nvSpPr>
          <p:spPr>
            <a:xfrm rot="5400000">
              <a:off x="852241" y="2476893"/>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err="1">
                  <a:solidFill>
                    <a:schemeClr val="tx1"/>
                  </a:solidFill>
                </a:rPr>
                <a:t>ConvT</a:t>
              </a:r>
              <a:r>
                <a:rPr lang="en-US" dirty="0">
                  <a:solidFill>
                    <a:schemeClr val="tx1"/>
                  </a:solidFill>
                </a:rPr>
                <a:t> Block 2</a:t>
              </a:r>
            </a:p>
          </p:txBody>
        </p:sp>
        <p:sp>
          <p:nvSpPr>
            <p:cNvPr id="89" name="Rectangle 88">
              <a:extLst>
                <a:ext uri="{FF2B5EF4-FFF2-40B4-BE49-F238E27FC236}">
                  <a16:creationId xmlns:a16="http://schemas.microsoft.com/office/drawing/2014/main" id="{7864BD27-1223-F676-FA37-B38E0CA2BB29}"/>
                </a:ext>
              </a:extLst>
            </p:cNvPr>
            <p:cNvSpPr/>
            <p:nvPr/>
          </p:nvSpPr>
          <p:spPr>
            <a:xfrm rot="5400000">
              <a:off x="852240" y="2897734"/>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err="1">
                  <a:solidFill>
                    <a:schemeClr val="tx1"/>
                  </a:solidFill>
                </a:rPr>
                <a:t>ConvT</a:t>
              </a:r>
              <a:r>
                <a:rPr lang="en-US" dirty="0">
                  <a:solidFill>
                    <a:schemeClr val="tx1"/>
                  </a:solidFill>
                </a:rPr>
                <a:t> Block 3</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AA84B27C-D3AC-7421-ED6E-83CBEDBC4715}"/>
                    </a:ext>
                  </a:extLst>
                </p:cNvPr>
                <p:cNvSpPr txBox="1"/>
                <p:nvPr/>
              </p:nvSpPr>
              <p:spPr>
                <a:xfrm>
                  <a:off x="1980006" y="2779853"/>
                  <a:ext cx="2018678" cy="35830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=64, </m:t>
                        </m:r>
                        <m:r>
                          <a:rPr lang="en-US" sz="1600" b="0" i="1" smtClean="0">
                            <a:latin typeface="Cambria Math" panose="02040503050406030204" pitchFamily="18" charset="0"/>
                          </a:rPr>
                          <m:t>𝑠𝑡𝑟𝑖𝑑𝑒</m:t>
                        </m:r>
                        <m:r>
                          <a:rPr lang="en-US" sz="1600" b="0" i="1" smtClean="0">
                            <a:latin typeface="Cambria Math" panose="02040503050406030204" pitchFamily="18" charset="0"/>
                          </a:rPr>
                          <m:t>=1</m:t>
                        </m:r>
                      </m:oMath>
                    </m:oMathPara>
                  </a14:m>
                  <a:endParaRPr lang="en-US" sz="1600" b="0" dirty="0"/>
                </a:p>
              </p:txBody>
            </p:sp>
          </mc:Choice>
          <mc:Fallback xmlns="">
            <p:sp>
              <p:nvSpPr>
                <p:cNvPr id="107" name="TextBox 106">
                  <a:extLst>
                    <a:ext uri="{FF2B5EF4-FFF2-40B4-BE49-F238E27FC236}">
                      <a16:creationId xmlns:a16="http://schemas.microsoft.com/office/drawing/2014/main" id="{68D53EDE-305A-8D02-2451-9C3F5CD08745}"/>
                    </a:ext>
                  </a:extLst>
                </p:cNvPr>
                <p:cNvSpPr txBox="1">
                  <a:spLocks noRot="1" noChangeAspect="1" noMove="1" noResize="1" noEditPoints="1" noAdjustHandles="1" noChangeArrowheads="1" noChangeShapeType="1" noTextEdit="1"/>
                </p:cNvSpPr>
                <p:nvPr/>
              </p:nvSpPr>
              <p:spPr>
                <a:xfrm>
                  <a:off x="1980006" y="2779853"/>
                  <a:ext cx="2018678" cy="358303"/>
                </a:xfrm>
                <a:prstGeom prst="rect">
                  <a:avLst/>
                </a:prstGeom>
                <a:blipFill>
                  <a:blip r:embed="rId12"/>
                  <a:stretch>
                    <a:fillRect b="-67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876EB763-1908-D22C-04C1-806543209B8F}"/>
                    </a:ext>
                  </a:extLst>
                </p:cNvPr>
                <p:cNvSpPr txBox="1"/>
                <p:nvPr/>
              </p:nvSpPr>
              <p:spPr>
                <a:xfrm>
                  <a:off x="1977819" y="3195874"/>
                  <a:ext cx="2100833" cy="36061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=32, </m:t>
                        </m:r>
                        <m:r>
                          <a:rPr lang="en-US" sz="1600" b="0" i="1" smtClean="0">
                            <a:latin typeface="Cambria Math" panose="02040503050406030204" pitchFamily="18" charset="0"/>
                          </a:rPr>
                          <m:t>𝑠𝑡𝑟𝑖𝑑𝑒</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𝑠</m:t>
                            </m:r>
                          </m:sub>
                        </m:sSub>
                      </m:oMath>
                    </m:oMathPara>
                  </a14:m>
                  <a:endParaRPr lang="en-US" sz="1600" b="0" dirty="0"/>
                </a:p>
              </p:txBody>
            </p:sp>
          </mc:Choice>
          <mc:Fallback xmlns="">
            <p:sp>
              <p:nvSpPr>
                <p:cNvPr id="108" name="TextBox 107">
                  <a:extLst>
                    <a:ext uri="{FF2B5EF4-FFF2-40B4-BE49-F238E27FC236}">
                      <a16:creationId xmlns:a16="http://schemas.microsoft.com/office/drawing/2014/main" id="{92F72D40-73AF-0749-9320-8588CD987A55}"/>
                    </a:ext>
                  </a:extLst>
                </p:cNvPr>
                <p:cNvSpPr txBox="1">
                  <a:spLocks noRot="1" noChangeAspect="1" noMove="1" noResize="1" noEditPoints="1" noAdjustHandles="1" noChangeArrowheads="1" noChangeShapeType="1" noTextEdit="1"/>
                </p:cNvSpPr>
                <p:nvPr/>
              </p:nvSpPr>
              <p:spPr>
                <a:xfrm>
                  <a:off x="1977819" y="3195874"/>
                  <a:ext cx="2100833" cy="360612"/>
                </a:xfrm>
                <a:prstGeom prst="rect">
                  <a:avLst/>
                </a:prstGeom>
                <a:blipFill>
                  <a:blip r:embed="rId13"/>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95752C64-1A23-F1ED-51C5-8D4172FFDA1A}"/>
                    </a:ext>
                  </a:extLst>
                </p:cNvPr>
                <p:cNvSpPr txBox="1"/>
                <p:nvPr/>
              </p:nvSpPr>
              <p:spPr>
                <a:xfrm>
                  <a:off x="1979945" y="3618862"/>
                  <a:ext cx="2018801" cy="35830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𝑁</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=16, </m:t>
                        </m:r>
                        <m:r>
                          <a:rPr lang="en-US" sz="1600" b="0" i="1" smtClean="0">
                            <a:latin typeface="Cambria Math" panose="02040503050406030204" pitchFamily="18" charset="0"/>
                          </a:rPr>
                          <m:t>𝑠𝑡𝑟𝑖𝑑𝑒</m:t>
                        </m:r>
                        <m:r>
                          <a:rPr lang="en-US" sz="1600" b="0" i="1" smtClean="0">
                            <a:latin typeface="Cambria Math" panose="02040503050406030204" pitchFamily="18" charset="0"/>
                          </a:rPr>
                          <m:t>=1</m:t>
                        </m:r>
                      </m:oMath>
                    </m:oMathPara>
                  </a14:m>
                  <a:endParaRPr lang="en-US" sz="1600" b="0" dirty="0"/>
                </a:p>
              </p:txBody>
            </p:sp>
          </mc:Choice>
          <mc:Fallback xmlns="">
            <p:sp>
              <p:nvSpPr>
                <p:cNvPr id="109" name="TextBox 108">
                  <a:extLst>
                    <a:ext uri="{FF2B5EF4-FFF2-40B4-BE49-F238E27FC236}">
                      <a16:creationId xmlns:a16="http://schemas.microsoft.com/office/drawing/2014/main" id="{FE498C89-DD51-DDAA-253A-9CFF30B477EF}"/>
                    </a:ext>
                  </a:extLst>
                </p:cNvPr>
                <p:cNvSpPr txBox="1">
                  <a:spLocks noRot="1" noChangeAspect="1" noMove="1" noResize="1" noEditPoints="1" noAdjustHandles="1" noChangeArrowheads="1" noChangeShapeType="1" noTextEdit="1"/>
                </p:cNvSpPr>
                <p:nvPr/>
              </p:nvSpPr>
              <p:spPr>
                <a:xfrm>
                  <a:off x="1979945" y="3618862"/>
                  <a:ext cx="2018801" cy="358303"/>
                </a:xfrm>
                <a:prstGeom prst="rect">
                  <a:avLst/>
                </a:prstGeom>
                <a:blipFill>
                  <a:blip r:embed="rId14"/>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9F20DBAF-D203-D380-FD3F-DBF48FB1D952}"/>
                    </a:ext>
                  </a:extLst>
                </p:cNvPr>
                <p:cNvSpPr/>
                <p:nvPr/>
              </p:nvSpPr>
              <p:spPr>
                <a:xfrm rot="5400000">
                  <a:off x="852238" y="1639221"/>
                  <a:ext cx="381000" cy="1823257"/>
                </a:xfrm>
                <a:prstGeom prst="rect">
                  <a:avLst/>
                </a:prstGeom>
                <a:no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𝑁𝑜𝑛𝑒</m:t>
                            </m:r>
                            <m:r>
                              <a:rPr lang="en-US" sz="1600" b="0" i="1" smtClean="0">
                                <a:solidFill>
                                  <a:schemeClr val="tx1"/>
                                </a:solidFill>
                                <a:latin typeface="Cambria Math" panose="02040503050406030204" pitchFamily="18" charset="0"/>
                              </a:rPr>
                              <m:t>, 5, 5, 5, 128</m:t>
                            </m:r>
                          </m:e>
                        </m:d>
                      </m:oMath>
                    </m:oMathPara>
                  </a14:m>
                  <a:endParaRPr lang="en-US" sz="1600" dirty="0">
                    <a:solidFill>
                      <a:schemeClr val="tx1"/>
                    </a:solidFill>
                  </a:endParaRPr>
                </a:p>
              </p:txBody>
            </p:sp>
          </mc:Choice>
          <mc:Fallback xmlns="">
            <p:sp>
              <p:nvSpPr>
                <p:cNvPr id="111" name="Rectangle 110">
                  <a:extLst>
                    <a:ext uri="{FF2B5EF4-FFF2-40B4-BE49-F238E27FC236}">
                      <a16:creationId xmlns:a16="http://schemas.microsoft.com/office/drawing/2014/main" id="{D9679CCD-C27D-5CF2-FC20-CC58078C45A3}"/>
                    </a:ext>
                  </a:extLst>
                </p:cNvPr>
                <p:cNvSpPr>
                  <a:spLocks noRot="1" noChangeAspect="1" noMove="1" noResize="1" noEditPoints="1" noAdjustHandles="1" noChangeArrowheads="1" noChangeShapeType="1" noTextEdit="1"/>
                </p:cNvSpPr>
                <p:nvPr/>
              </p:nvSpPr>
              <p:spPr>
                <a:xfrm rot="5400000">
                  <a:off x="852238" y="1639221"/>
                  <a:ext cx="381000" cy="1823257"/>
                </a:xfrm>
                <a:prstGeom prst="rect">
                  <a:avLst/>
                </a:prstGeom>
                <a:blipFill>
                  <a:blip r:embed="rId15"/>
                  <a:stretch>
                    <a:fillRect/>
                  </a:stretch>
                </a:blipFill>
                <a:ln>
                  <a:solidFill>
                    <a:schemeClr val="tx1"/>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F357CE1C-69C0-B594-0127-4058A0787C16}"/>
                    </a:ext>
                  </a:extLst>
                </p:cNvPr>
                <p:cNvSpPr/>
                <p:nvPr/>
              </p:nvSpPr>
              <p:spPr>
                <a:xfrm rot="5400000">
                  <a:off x="852237" y="3737513"/>
                  <a:ext cx="381000" cy="1823257"/>
                </a:xfrm>
                <a:prstGeom prst="rect">
                  <a:avLst/>
                </a:prstGeom>
                <a:noFill/>
                <a:ln>
                  <a:solidFill>
                    <a:schemeClr val="tx1"/>
                  </a:solidFill>
                </a:ln>
                <a:effectLst/>
              </p:spPr>
              <p:style>
                <a:lnRef idx="1">
                  <a:schemeClr val="accent3"/>
                </a:lnRef>
                <a:fillRef idx="3">
                  <a:schemeClr val="accent3"/>
                </a:fillRef>
                <a:effectRef idx="2">
                  <a:schemeClr val="accent3"/>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𝑁𝑜𝑛𝑒</m:t>
                            </m:r>
                            <m:r>
                              <a:rPr lang="en-US" sz="1600" b="0" i="1" smtClean="0">
                                <a:solidFill>
                                  <a:schemeClr val="tx1"/>
                                </a:solidFill>
                                <a:latin typeface="Cambria Math" panose="02040503050406030204" pitchFamily="18" charset="0"/>
                              </a:rPr>
                              <m:t>, 60, 60, 60, 1</m:t>
                            </m:r>
                          </m:e>
                        </m:d>
                      </m:oMath>
                    </m:oMathPara>
                  </a14:m>
                  <a:endParaRPr lang="en-US" sz="1600" dirty="0">
                    <a:solidFill>
                      <a:schemeClr val="tx1"/>
                    </a:solidFill>
                  </a:endParaRPr>
                </a:p>
              </p:txBody>
            </p:sp>
          </mc:Choice>
          <mc:Fallback xmlns="">
            <p:sp>
              <p:nvSpPr>
                <p:cNvPr id="112" name="Rectangle 111">
                  <a:extLst>
                    <a:ext uri="{FF2B5EF4-FFF2-40B4-BE49-F238E27FC236}">
                      <a16:creationId xmlns:a16="http://schemas.microsoft.com/office/drawing/2014/main" id="{A094BA4D-B370-1CAA-50EA-AFDF4E0E13AE}"/>
                    </a:ext>
                  </a:extLst>
                </p:cNvPr>
                <p:cNvSpPr>
                  <a:spLocks noRot="1" noChangeAspect="1" noMove="1" noResize="1" noEditPoints="1" noAdjustHandles="1" noChangeArrowheads="1" noChangeShapeType="1" noTextEdit="1"/>
                </p:cNvSpPr>
                <p:nvPr/>
              </p:nvSpPr>
              <p:spPr>
                <a:xfrm rot="5400000">
                  <a:off x="852237" y="3737513"/>
                  <a:ext cx="381000" cy="1823257"/>
                </a:xfrm>
                <a:prstGeom prst="rect">
                  <a:avLst/>
                </a:prstGeom>
                <a:blipFill>
                  <a:blip r:embed="rId16"/>
                  <a:stretch>
                    <a:fillRect/>
                  </a:stretch>
                </a:blipFill>
                <a:ln>
                  <a:solidFill>
                    <a:schemeClr val="tx1"/>
                  </a:solidFill>
                </a:ln>
                <a:effectLst/>
              </p:spPr>
              <p:txBody>
                <a:bodyPr/>
                <a:lstStyle/>
                <a:p>
                  <a:r>
                    <a:rPr lang="en-US">
                      <a:noFill/>
                    </a:rPr>
                    <a:t> </a:t>
                  </a:r>
                </a:p>
              </p:txBody>
            </p:sp>
          </mc:Fallback>
        </mc:AlternateContent>
        <p:sp>
          <p:nvSpPr>
            <p:cNvPr id="102" name="Rectangle 101">
              <a:extLst>
                <a:ext uri="{FF2B5EF4-FFF2-40B4-BE49-F238E27FC236}">
                  <a16:creationId xmlns:a16="http://schemas.microsoft.com/office/drawing/2014/main" id="{FD89E8F0-F166-D666-4FC8-DD34DBC0D87D}"/>
                </a:ext>
              </a:extLst>
            </p:cNvPr>
            <p:cNvSpPr/>
            <p:nvPr/>
          </p:nvSpPr>
          <p:spPr>
            <a:xfrm rot="5400000">
              <a:off x="850865" y="3317638"/>
              <a:ext cx="381000" cy="1823257"/>
            </a:xfrm>
            <a:prstGeom prst="rect">
              <a:avLst/>
            </a:prstGeom>
          </p:spPr>
          <p:style>
            <a:lnRef idx="1">
              <a:schemeClr val="accent3"/>
            </a:lnRef>
            <a:fillRef idx="3">
              <a:schemeClr val="accent3"/>
            </a:fillRef>
            <a:effectRef idx="2">
              <a:schemeClr val="accent3"/>
            </a:effectRef>
            <a:fontRef idx="minor">
              <a:schemeClr val="lt1"/>
            </a:fontRef>
          </p:style>
          <p:txBody>
            <a:bodyPr vert="vert270" rtlCol="0" anchor="ctr"/>
            <a:lstStyle/>
            <a:p>
              <a:pPr algn="ctr"/>
              <a:r>
                <a:rPr lang="en-US" dirty="0">
                  <a:solidFill>
                    <a:schemeClr val="tx1"/>
                  </a:solidFill>
                </a:rPr>
                <a:t>Output Block</a:t>
              </a:r>
            </a:p>
          </p:txBody>
        </p:sp>
      </p:grpSp>
      <p:grpSp>
        <p:nvGrpSpPr>
          <p:cNvPr id="103" name="Group 102">
            <a:extLst>
              <a:ext uri="{FF2B5EF4-FFF2-40B4-BE49-F238E27FC236}">
                <a16:creationId xmlns:a16="http://schemas.microsoft.com/office/drawing/2014/main" id="{D4A83FE6-3214-946F-7B1E-8CE2273B2BE9}"/>
              </a:ext>
            </a:extLst>
          </p:cNvPr>
          <p:cNvGrpSpPr/>
          <p:nvPr/>
        </p:nvGrpSpPr>
        <p:grpSpPr>
          <a:xfrm>
            <a:off x="5663038" y="2450208"/>
            <a:ext cx="5809294" cy="3941066"/>
            <a:chOff x="4364380" y="1137921"/>
            <a:chExt cx="4771441" cy="3563309"/>
          </a:xfrm>
        </p:grpSpPr>
        <p:sp>
          <p:nvSpPr>
            <p:cNvPr id="104" name="Rectangle 103">
              <a:extLst>
                <a:ext uri="{FF2B5EF4-FFF2-40B4-BE49-F238E27FC236}">
                  <a16:creationId xmlns:a16="http://schemas.microsoft.com/office/drawing/2014/main" id="{06FEF1DF-C11B-E37B-F14B-DF92E8A69A02}"/>
                </a:ext>
              </a:extLst>
            </p:cNvPr>
            <p:cNvSpPr/>
            <p:nvPr/>
          </p:nvSpPr>
          <p:spPr>
            <a:xfrm>
              <a:off x="5777013" y="2181766"/>
              <a:ext cx="381000" cy="182325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t>ConvT3D</a:t>
              </a:r>
            </a:p>
          </p:txBody>
        </p:sp>
        <p:sp>
          <p:nvSpPr>
            <p:cNvPr id="105" name="Rectangle 104">
              <a:extLst>
                <a:ext uri="{FF2B5EF4-FFF2-40B4-BE49-F238E27FC236}">
                  <a16:creationId xmlns:a16="http://schemas.microsoft.com/office/drawing/2014/main" id="{0EB75FDB-1685-2741-9A59-CBE5CDE4F25F}"/>
                </a:ext>
              </a:extLst>
            </p:cNvPr>
            <p:cNvSpPr/>
            <p:nvPr/>
          </p:nvSpPr>
          <p:spPr>
            <a:xfrm>
              <a:off x="6190373" y="2181766"/>
              <a:ext cx="381000" cy="182325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t>ConvT3D</a:t>
              </a:r>
            </a:p>
          </p:txBody>
        </p:sp>
        <p:sp>
          <p:nvSpPr>
            <p:cNvPr id="106" name="Rectangle 105">
              <a:extLst>
                <a:ext uri="{FF2B5EF4-FFF2-40B4-BE49-F238E27FC236}">
                  <a16:creationId xmlns:a16="http://schemas.microsoft.com/office/drawing/2014/main" id="{DACB5101-E8FF-F5D4-88A0-22855C46F792}"/>
                </a:ext>
              </a:extLst>
            </p:cNvPr>
            <p:cNvSpPr/>
            <p:nvPr/>
          </p:nvSpPr>
          <p:spPr>
            <a:xfrm>
              <a:off x="7029039" y="2179354"/>
              <a:ext cx="381000" cy="1823257"/>
            </a:xfrm>
            <a:prstGeom prst="rect">
              <a:avLst/>
            </a:prstGeom>
          </p:spPr>
          <p:style>
            <a:lnRef idx="1">
              <a:schemeClr val="accent6"/>
            </a:lnRef>
            <a:fillRef idx="3">
              <a:schemeClr val="accent6"/>
            </a:fillRef>
            <a:effectRef idx="2">
              <a:schemeClr val="accent6"/>
            </a:effectRef>
            <a:fontRef idx="minor">
              <a:schemeClr val="lt1"/>
            </a:fontRef>
          </p:style>
          <p:txBody>
            <a:bodyPr vert="vert270" rtlCol="0" anchor="ctr"/>
            <a:lstStyle/>
            <a:p>
              <a:pPr algn="ctr"/>
              <a:r>
                <a:rPr lang="en-US" dirty="0" err="1"/>
                <a:t>BatchNorm</a:t>
              </a:r>
              <a:endParaRPr lang="en-US" dirty="0"/>
            </a:p>
          </p:txBody>
        </p:sp>
        <p:sp>
          <p:nvSpPr>
            <p:cNvPr id="107" name="Rectangle 106">
              <a:extLst>
                <a:ext uri="{FF2B5EF4-FFF2-40B4-BE49-F238E27FC236}">
                  <a16:creationId xmlns:a16="http://schemas.microsoft.com/office/drawing/2014/main" id="{EB9DA085-8691-C4F0-CE1B-FAA82D237038}"/>
                </a:ext>
              </a:extLst>
            </p:cNvPr>
            <p:cNvSpPr/>
            <p:nvPr/>
          </p:nvSpPr>
          <p:spPr>
            <a:xfrm>
              <a:off x="7448372" y="2179258"/>
              <a:ext cx="381000" cy="1823257"/>
            </a:xfrm>
            <a:prstGeom prst="rect">
              <a:avLst/>
            </a:prstGeom>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en-US" dirty="0" err="1"/>
                <a:t>LeakyReLU</a:t>
              </a:r>
              <a:endParaRPr lang="en-US" dirty="0"/>
            </a:p>
          </p:txBody>
        </p:sp>
        <p:sp>
          <p:nvSpPr>
            <p:cNvPr id="108" name="Cube 107">
              <a:extLst>
                <a:ext uri="{FF2B5EF4-FFF2-40B4-BE49-F238E27FC236}">
                  <a16:creationId xmlns:a16="http://schemas.microsoft.com/office/drawing/2014/main" id="{5493E41B-58B2-6F7F-E201-0F39155482F2}"/>
                </a:ext>
              </a:extLst>
            </p:cNvPr>
            <p:cNvSpPr/>
            <p:nvPr/>
          </p:nvSpPr>
          <p:spPr>
            <a:xfrm>
              <a:off x="7999209" y="2562902"/>
              <a:ext cx="990600" cy="914400"/>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Cube 108">
              <a:extLst>
                <a:ext uri="{FF2B5EF4-FFF2-40B4-BE49-F238E27FC236}">
                  <a16:creationId xmlns:a16="http://schemas.microsoft.com/office/drawing/2014/main" id="{AC810611-9AE7-902C-DC67-3909A3381C17}"/>
                </a:ext>
              </a:extLst>
            </p:cNvPr>
            <p:cNvSpPr/>
            <p:nvPr/>
          </p:nvSpPr>
          <p:spPr>
            <a:xfrm>
              <a:off x="4574863" y="2730599"/>
              <a:ext cx="990600" cy="914400"/>
            </a:xfrm>
            <a:prstGeom prst="cube">
              <a:avLst>
                <a:gd name="adj" fmla="val 53696"/>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6D9F9BF-F87C-7A2B-C5F2-7A534F1CDCBB}"/>
                    </a:ext>
                  </a:extLst>
                </p:cNvPr>
                <p:cNvSpPr txBox="1"/>
                <p:nvPr/>
              </p:nvSpPr>
              <p:spPr>
                <a:xfrm>
                  <a:off x="4366390" y="3653745"/>
                  <a:ext cx="1154665" cy="2916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𝑥</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𝑦</m:t>
                            </m:r>
                          </m:sub>
                        </m:sSub>
                        <m:r>
                          <a:rPr lang="en-US" sz="1200" b="0" i="1" smtClean="0">
                            <a:latin typeface="Cambria Math" panose="02040503050406030204" pitchFamily="18" charset="0"/>
                          </a:rPr>
                          <m:t>, </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𝑧</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𝑐</m:t>
                            </m:r>
                          </m:sub>
                        </m:sSub>
                      </m:oMath>
                    </m:oMathPara>
                  </a14:m>
                  <a:endParaRPr lang="en-US" sz="1200" dirty="0"/>
                </a:p>
              </p:txBody>
            </p:sp>
          </mc:Choice>
          <mc:Fallback xmlns="">
            <p:sp>
              <p:nvSpPr>
                <p:cNvPr id="110" name="TextBox 109">
                  <a:extLst>
                    <a:ext uri="{FF2B5EF4-FFF2-40B4-BE49-F238E27FC236}">
                      <a16:creationId xmlns:a16="http://schemas.microsoft.com/office/drawing/2014/main" id="{16D9F9BF-F87C-7A2B-C5F2-7A534F1CDCBB}"/>
                    </a:ext>
                  </a:extLst>
                </p:cNvPr>
                <p:cNvSpPr txBox="1">
                  <a:spLocks noRot="1" noChangeAspect="1" noMove="1" noResize="1" noEditPoints="1" noAdjustHandles="1" noChangeArrowheads="1" noChangeShapeType="1" noTextEdit="1"/>
                </p:cNvSpPr>
                <p:nvPr/>
              </p:nvSpPr>
              <p:spPr>
                <a:xfrm>
                  <a:off x="4366390" y="3653745"/>
                  <a:ext cx="1154665" cy="291618"/>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E9B5F0B8-1249-06C4-1B66-857EB7107E0A}"/>
                    </a:ext>
                  </a:extLst>
                </p:cNvPr>
                <p:cNvSpPr txBox="1"/>
                <p:nvPr/>
              </p:nvSpPr>
              <p:spPr>
                <a:xfrm>
                  <a:off x="7853197" y="3473213"/>
                  <a:ext cx="1282624" cy="4692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2</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𝑥</m:t>
                            </m:r>
                          </m:sub>
                        </m:sSub>
                        <m:r>
                          <a:rPr lang="en-US" sz="1200" b="0" i="1" smtClean="0">
                            <a:latin typeface="Cambria Math" panose="02040503050406030204" pitchFamily="18" charset="0"/>
                          </a:rPr>
                          <m:t>, 2</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𝑦</m:t>
                            </m:r>
                          </m:sub>
                        </m:sSub>
                        <m:r>
                          <a:rPr lang="en-US" sz="1200" b="0" i="1" smtClean="0">
                            <a:latin typeface="Cambria Math" panose="02040503050406030204" pitchFamily="18" charset="0"/>
                          </a:rPr>
                          <m:t>, 2</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𝑧</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𝑐</m:t>
                                </m:r>
                              </m:sub>
                            </m:sSub>
                          </m:num>
                          <m:den>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𝑁</m:t>
                                </m:r>
                              </m:e>
                              <m:sub>
                                <m:r>
                                  <a:rPr lang="en-US" sz="1200" b="0" i="1" smtClean="0">
                                    <a:latin typeface="Cambria Math" panose="02040503050406030204" pitchFamily="18" charset="0"/>
                                  </a:rPr>
                                  <m:t>𝑠</m:t>
                                </m:r>
                              </m:sub>
                            </m:sSub>
                          </m:den>
                        </m:f>
                      </m:oMath>
                    </m:oMathPara>
                  </a14:m>
                  <a:endParaRPr lang="en-US" sz="1200" dirty="0"/>
                </a:p>
              </p:txBody>
            </p:sp>
          </mc:Choice>
          <mc:Fallback xmlns="">
            <p:sp>
              <p:nvSpPr>
                <p:cNvPr id="111" name="TextBox 110">
                  <a:extLst>
                    <a:ext uri="{FF2B5EF4-FFF2-40B4-BE49-F238E27FC236}">
                      <a16:creationId xmlns:a16="http://schemas.microsoft.com/office/drawing/2014/main" id="{E9B5F0B8-1249-06C4-1B66-857EB7107E0A}"/>
                    </a:ext>
                  </a:extLst>
                </p:cNvPr>
                <p:cNvSpPr txBox="1">
                  <a:spLocks noRot="1" noChangeAspect="1" noMove="1" noResize="1" noEditPoints="1" noAdjustHandles="1" noChangeArrowheads="1" noChangeShapeType="1" noTextEdit="1"/>
                </p:cNvSpPr>
                <p:nvPr/>
              </p:nvSpPr>
              <p:spPr>
                <a:xfrm>
                  <a:off x="7853197" y="3473213"/>
                  <a:ext cx="1282624" cy="469296"/>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D1B73A39-2283-6701-7569-08ACB3814A75}"/>
                    </a:ext>
                  </a:extLst>
                </p:cNvPr>
                <p:cNvSpPr txBox="1"/>
                <p:nvPr/>
              </p:nvSpPr>
              <p:spPr>
                <a:xfrm>
                  <a:off x="6888034" y="1419758"/>
                  <a:ext cx="1606475" cy="755913"/>
                </a:xfrm>
                <a:prstGeom prst="rect">
                  <a:avLst/>
                </a:prstGeom>
                <a:noFill/>
              </p:spPr>
              <p:txBody>
                <a:bodyPr wrap="square" rtlCol="0">
                  <a:spAutoFit/>
                </a:bodyPr>
                <a:lstStyle/>
                <a:p>
                  <a:r>
                    <a:rPr lang="en-US" sz="1400" b="0" dirty="0"/>
                    <a:t> </a:t>
                  </a:r>
                  <a14:m>
                    <m:oMath xmlns:m="http://schemas.openxmlformats.org/officeDocument/2006/math">
                      <m:r>
                        <a:rPr lang="en-US" sz="1400" b="0" i="1" smtClean="0">
                          <a:latin typeface="Cambria Math" panose="02040503050406030204" pitchFamily="18" charset="0"/>
                        </a:rPr>
                        <m:t>𝑓𝑖𝑙𝑡𝑒𝑟𝑠</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𝑁</m:t>
                          </m:r>
                        </m:e>
                        <m:sub>
                          <m:r>
                            <a:rPr lang="en-US" sz="1400" b="0" i="1" smtClean="0">
                              <a:latin typeface="Cambria Math" panose="02040503050406030204" pitchFamily="18" charset="0"/>
                            </a:rPr>
                            <m:t>𝑓</m:t>
                          </m:r>
                        </m:sub>
                      </m:sSub>
                    </m:oMath>
                  </a14:m>
                  <a:endParaRPr lang="en-US" sz="1400" dirty="0"/>
                </a:p>
                <a:p>
                  <a:r>
                    <a:rPr lang="en-US" sz="1400" b="0" dirty="0"/>
                    <a:t> </a:t>
                  </a:r>
                  <a14:m>
                    <m:oMath xmlns:m="http://schemas.openxmlformats.org/officeDocument/2006/math">
                      <m:r>
                        <a:rPr lang="en-US" sz="1400" b="0" i="1" smtClean="0">
                          <a:latin typeface="Cambria Math" panose="02040503050406030204" pitchFamily="18" charset="0"/>
                        </a:rPr>
                        <m:t>𝑘𝑒𝑟𝑛𝑒𝑙</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3,3,3</m:t>
                          </m:r>
                        </m:e>
                      </m:d>
                    </m:oMath>
                  </a14:m>
                  <a:endParaRPr lang="en-US" sz="1400" b="0" dirty="0"/>
                </a:p>
                <a:p>
                  <a:r>
                    <a:rPr lang="en-US" sz="1400" b="0" dirty="0"/>
                    <a:t> </a:t>
                  </a:r>
                  <a14:m>
                    <m:oMath xmlns:m="http://schemas.openxmlformats.org/officeDocument/2006/math">
                      <m:r>
                        <a:rPr lang="en-US" sz="1400" b="0" i="1" smtClean="0">
                          <a:latin typeface="Cambria Math" panose="02040503050406030204" pitchFamily="18" charset="0"/>
                        </a:rPr>
                        <m:t>𝑝𝑎𝑑𝑑𝑖𝑛𝑔</m:t>
                      </m:r>
                      <m:r>
                        <a:rPr lang="en-US" sz="1400" b="0" i="1" smtClean="0">
                          <a:latin typeface="Cambria Math" panose="02040503050406030204" pitchFamily="18" charset="0"/>
                        </a:rPr>
                        <m:t>=</m:t>
                      </m:r>
                      <m:r>
                        <a:rPr lang="en-US" sz="1400" b="0" i="1" smtClean="0">
                          <a:latin typeface="Cambria Math" panose="02040503050406030204" pitchFamily="18" charset="0"/>
                        </a:rPr>
                        <m:t>𝑠𝑎𝑚𝑒</m:t>
                      </m:r>
                    </m:oMath>
                  </a14:m>
                  <a:endParaRPr lang="en-US" sz="1400" b="0" dirty="0"/>
                </a:p>
              </p:txBody>
            </p:sp>
          </mc:Choice>
          <mc:Fallback xmlns="">
            <p:sp>
              <p:nvSpPr>
                <p:cNvPr id="112" name="TextBox 111">
                  <a:extLst>
                    <a:ext uri="{FF2B5EF4-FFF2-40B4-BE49-F238E27FC236}">
                      <a16:creationId xmlns:a16="http://schemas.microsoft.com/office/drawing/2014/main" id="{D1B73A39-2283-6701-7569-08ACB3814A75}"/>
                    </a:ext>
                  </a:extLst>
                </p:cNvPr>
                <p:cNvSpPr txBox="1">
                  <a:spLocks noRot="1" noChangeAspect="1" noMove="1" noResize="1" noEditPoints="1" noAdjustHandles="1" noChangeArrowheads="1" noChangeShapeType="1" noTextEdit="1"/>
                </p:cNvSpPr>
                <p:nvPr/>
              </p:nvSpPr>
              <p:spPr>
                <a:xfrm>
                  <a:off x="6888034" y="1419758"/>
                  <a:ext cx="1606475" cy="755913"/>
                </a:xfrm>
                <a:prstGeom prst="rect">
                  <a:avLst/>
                </a:prstGeom>
                <a:blipFill>
                  <a:blip r:embed="rId27"/>
                  <a:stretch>
                    <a:fillRect/>
                  </a:stretch>
                </a:blipFill>
              </p:spPr>
              <p:txBody>
                <a:bodyPr/>
                <a:lstStyle/>
                <a:p>
                  <a:r>
                    <a:rPr lang="en-US">
                      <a:noFill/>
                    </a:rPr>
                    <a:t> </a:t>
                  </a:r>
                </a:p>
              </p:txBody>
            </p:sp>
          </mc:Fallback>
        </mc:AlternateContent>
        <p:cxnSp>
          <p:nvCxnSpPr>
            <p:cNvPr id="113" name="Connector: Elbow 112">
              <a:extLst>
                <a:ext uri="{FF2B5EF4-FFF2-40B4-BE49-F238E27FC236}">
                  <a16:creationId xmlns:a16="http://schemas.microsoft.com/office/drawing/2014/main" id="{1966DBDF-4FFE-760A-DFD5-643C87AA6DFE}"/>
                </a:ext>
              </a:extLst>
            </p:cNvPr>
            <p:cNvCxnSpPr>
              <a:cxnSpLocks/>
              <a:stCxn id="104" idx="0"/>
              <a:endCxn id="115" idx="0"/>
            </p:cNvCxnSpPr>
            <p:nvPr/>
          </p:nvCxnSpPr>
          <p:spPr>
            <a:xfrm rot="16200000" flipH="1" flipV="1">
              <a:off x="5503114" y="1948503"/>
              <a:ext cx="231137" cy="697661"/>
            </a:xfrm>
            <a:prstGeom prst="bentConnector4">
              <a:avLst>
                <a:gd name="adj1" fmla="val -98902"/>
                <a:gd name="adj2" fmla="val 80672"/>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5F2C6E6F-1096-B034-49BF-060231449118}"/>
                    </a:ext>
                  </a:extLst>
                </p:cNvPr>
                <p:cNvSpPr/>
                <p:nvPr/>
              </p:nvSpPr>
              <p:spPr>
                <a:xfrm rot="5400000">
                  <a:off x="4603857" y="1474040"/>
                  <a:ext cx="430537" cy="905472"/>
                </a:xfrm>
                <a:prstGeom prst="rect">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14:m>
                    <m:oMath xmlns:m="http://schemas.openxmlformats.org/officeDocument/2006/math">
                      <m:sSub>
                        <m:sSubPr>
                          <m:ctrlPr>
                            <a:rPr lang="en-US" sz="1100" b="0" i="1" dirty="0" smtClean="0">
                              <a:solidFill>
                                <a:schemeClr val="tx1"/>
                              </a:solidFill>
                              <a:latin typeface="Cambria Math" panose="02040503050406030204" pitchFamily="18" charset="0"/>
                            </a:rPr>
                          </m:ctrlPr>
                        </m:sSubPr>
                        <m:e>
                          <m:r>
                            <a:rPr lang="en-US" sz="1100" b="0" i="1" dirty="0" smtClean="0">
                              <a:solidFill>
                                <a:schemeClr val="tx1"/>
                              </a:solidFill>
                              <a:latin typeface="Cambria Math" panose="02040503050406030204" pitchFamily="18" charset="0"/>
                            </a:rPr>
                            <m:t>ℓ</m:t>
                          </m:r>
                        </m:e>
                        <m:sub>
                          <m:r>
                            <a:rPr lang="en-US" sz="1100" b="0" i="1" dirty="0" smtClean="0">
                              <a:solidFill>
                                <a:schemeClr val="tx1"/>
                              </a:solidFill>
                              <a:latin typeface="Cambria Math" panose="02040503050406030204" pitchFamily="18" charset="0"/>
                            </a:rPr>
                            <m:t>2</m:t>
                          </m:r>
                        </m:sub>
                      </m:sSub>
                    </m:oMath>
                  </a14:m>
                  <a:r>
                    <a:rPr lang="en-US" sz="1100" dirty="0">
                      <a:solidFill>
                        <a:schemeClr val="tx1"/>
                      </a:solidFill>
                    </a:rPr>
                    <a:t> regularization</a:t>
                  </a:r>
                </a:p>
              </p:txBody>
            </p:sp>
          </mc:Choice>
          <mc:Fallback xmlns="">
            <p:sp>
              <p:nvSpPr>
                <p:cNvPr id="114" name="Rectangle 113">
                  <a:extLst>
                    <a:ext uri="{FF2B5EF4-FFF2-40B4-BE49-F238E27FC236}">
                      <a16:creationId xmlns:a16="http://schemas.microsoft.com/office/drawing/2014/main" id="{5F2C6E6F-1096-B034-49BF-060231449118}"/>
                    </a:ext>
                  </a:extLst>
                </p:cNvPr>
                <p:cNvSpPr>
                  <a:spLocks noRot="1" noChangeAspect="1" noMove="1" noResize="1" noEditPoints="1" noAdjustHandles="1" noChangeArrowheads="1" noChangeShapeType="1" noTextEdit="1"/>
                </p:cNvSpPr>
                <p:nvPr/>
              </p:nvSpPr>
              <p:spPr>
                <a:xfrm rot="5400000">
                  <a:off x="4603857" y="1474040"/>
                  <a:ext cx="430537" cy="905472"/>
                </a:xfrm>
                <a:prstGeom prst="rect">
                  <a:avLst/>
                </a:prstGeom>
                <a:blipFill>
                  <a:blip r:embed="rId28"/>
                  <a:stretch>
                    <a:fillRect b="-2532"/>
                  </a:stretch>
                </a:blipFill>
              </p:spPr>
              <p:txBody>
                <a:bodyPr/>
                <a:lstStyle/>
                <a:p>
                  <a:r>
                    <a:rPr lang="en-US">
                      <a:noFill/>
                    </a:rPr>
                    <a:t> </a:t>
                  </a:r>
                </a:p>
              </p:txBody>
            </p:sp>
          </mc:Fallback>
        </mc:AlternateContent>
        <p:sp>
          <p:nvSpPr>
            <p:cNvPr id="115" name="Rectangle 114">
              <a:extLst>
                <a:ext uri="{FF2B5EF4-FFF2-40B4-BE49-F238E27FC236}">
                  <a16:creationId xmlns:a16="http://schemas.microsoft.com/office/drawing/2014/main" id="{E4C394C3-DE43-6F2A-060F-91830973EC48}"/>
                </a:ext>
              </a:extLst>
            </p:cNvPr>
            <p:cNvSpPr/>
            <p:nvPr/>
          </p:nvSpPr>
          <p:spPr>
            <a:xfrm rot="5400000">
              <a:off x="4601847" y="1960166"/>
              <a:ext cx="430537" cy="905472"/>
            </a:xfrm>
            <a:prstGeom prst="rect">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r>
                <a:rPr lang="en-US" sz="1100" dirty="0" err="1">
                  <a:solidFill>
                    <a:schemeClr val="tx1"/>
                  </a:solidFill>
                </a:rPr>
                <a:t>LeakyReLU</a:t>
              </a:r>
              <a:r>
                <a:rPr lang="en-US" sz="1100" dirty="0">
                  <a:solidFill>
                    <a:schemeClr val="tx1"/>
                  </a:solidFill>
                </a:rPr>
                <a:t> activation</a:t>
              </a:r>
            </a:p>
          </p:txBody>
        </p:sp>
        <p:sp>
          <p:nvSpPr>
            <p:cNvPr id="116" name="Content Placeholder 4">
              <a:extLst>
                <a:ext uri="{FF2B5EF4-FFF2-40B4-BE49-F238E27FC236}">
                  <a16:creationId xmlns:a16="http://schemas.microsoft.com/office/drawing/2014/main" id="{E734887E-CC67-3781-51D6-5E424C4C7FC8}"/>
                </a:ext>
              </a:extLst>
            </p:cNvPr>
            <p:cNvSpPr txBox="1">
              <a:spLocks/>
            </p:cNvSpPr>
            <p:nvPr/>
          </p:nvSpPr>
          <p:spPr>
            <a:xfrm>
              <a:off x="5321095" y="1137921"/>
              <a:ext cx="2970224" cy="419100"/>
            </a:xfrm>
            <a:prstGeom prst="rect">
              <a:avLst/>
            </a:prstGeom>
          </p:spPr>
          <p:txBody>
            <a:bodyPr vert="horz" lIns="91440" tIns="45720" rIns="91440" bIns="45720" numCol="1" rtlCol="0">
              <a:normAutofit/>
            </a:bodyPr>
            <a:lstStyle>
              <a:lvl1pPr marL="342900" indent="-342900" algn="l" defTabSz="457200" rtl="0" eaLnBrk="1" latinLnBrk="0" hangingPunct="1">
                <a:spcBef>
                  <a:spcPct val="20000"/>
                </a:spcBef>
                <a:buFont typeface="Arial"/>
                <a:buChar char="•"/>
                <a:defRPr sz="32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fontAlgn="auto">
                <a:spcAft>
                  <a:spcPts val="0"/>
                </a:spcAft>
                <a:buNone/>
              </a:pPr>
              <a:r>
                <a:rPr lang="en-US" sz="1600" dirty="0"/>
                <a:t>Transpose Convolutional block</a:t>
              </a:r>
            </a:p>
          </p:txBody>
        </p:sp>
        <p:sp>
          <p:nvSpPr>
            <p:cNvPr id="117" name="Rectangle 116">
              <a:extLst>
                <a:ext uri="{FF2B5EF4-FFF2-40B4-BE49-F238E27FC236}">
                  <a16:creationId xmlns:a16="http://schemas.microsoft.com/office/drawing/2014/main" id="{B2A34C84-77CB-A976-2819-EF82D274B3D7}"/>
                </a:ext>
              </a:extLst>
            </p:cNvPr>
            <p:cNvSpPr/>
            <p:nvPr/>
          </p:nvSpPr>
          <p:spPr>
            <a:xfrm>
              <a:off x="6609706" y="2179355"/>
              <a:ext cx="381000" cy="1823257"/>
            </a:xfrm>
            <a:prstGeom prst="rec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t>ConvT3D</a:t>
              </a:r>
            </a:p>
          </p:txBody>
        </p:sp>
        <p:cxnSp>
          <p:nvCxnSpPr>
            <p:cNvPr id="118" name="Connector: Elbow 117">
              <a:extLst>
                <a:ext uri="{FF2B5EF4-FFF2-40B4-BE49-F238E27FC236}">
                  <a16:creationId xmlns:a16="http://schemas.microsoft.com/office/drawing/2014/main" id="{5C0C2726-436B-8EE0-562C-6BC0D7BB4489}"/>
                </a:ext>
              </a:extLst>
            </p:cNvPr>
            <p:cNvCxnSpPr>
              <a:cxnSpLocks/>
              <a:stCxn id="105" idx="0"/>
              <a:endCxn id="115" idx="0"/>
            </p:cNvCxnSpPr>
            <p:nvPr/>
          </p:nvCxnSpPr>
          <p:spPr>
            <a:xfrm rot="16200000" flipH="1" flipV="1">
              <a:off x="5709794" y="1741823"/>
              <a:ext cx="231137" cy="1111021"/>
            </a:xfrm>
            <a:prstGeom prst="bentConnector4">
              <a:avLst>
                <a:gd name="adj1" fmla="val -102092"/>
                <a:gd name="adj2" fmla="val 88508"/>
              </a:avLst>
            </a:prstGeom>
            <a:ln>
              <a:tailEnd type="triangle"/>
            </a:ln>
          </p:spPr>
          <p:style>
            <a:lnRef idx="2">
              <a:schemeClr val="dk1"/>
            </a:lnRef>
            <a:fillRef idx="0">
              <a:schemeClr val="dk1"/>
            </a:fillRef>
            <a:effectRef idx="1">
              <a:schemeClr val="dk1"/>
            </a:effectRef>
            <a:fontRef idx="minor">
              <a:schemeClr val="tx1"/>
            </a:fontRef>
          </p:style>
        </p:cxnSp>
        <p:cxnSp>
          <p:nvCxnSpPr>
            <p:cNvPr id="119" name="Connector: Elbow 118">
              <a:extLst>
                <a:ext uri="{FF2B5EF4-FFF2-40B4-BE49-F238E27FC236}">
                  <a16:creationId xmlns:a16="http://schemas.microsoft.com/office/drawing/2014/main" id="{9C244610-5496-78FE-4AB1-C5200827AA5A}"/>
                </a:ext>
              </a:extLst>
            </p:cNvPr>
            <p:cNvCxnSpPr>
              <a:cxnSpLocks/>
              <a:stCxn id="117" idx="0"/>
              <a:endCxn id="114" idx="1"/>
            </p:cNvCxnSpPr>
            <p:nvPr/>
          </p:nvCxnSpPr>
          <p:spPr>
            <a:xfrm rot="16200000" flipV="1">
              <a:off x="5575743" y="954892"/>
              <a:ext cx="467847" cy="1981080"/>
            </a:xfrm>
            <a:prstGeom prst="bentConnector3">
              <a:avLst>
                <a:gd name="adj1" fmla="val 127114"/>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120" name="Rectangle 119">
                  <a:extLst>
                    <a:ext uri="{FF2B5EF4-FFF2-40B4-BE49-F238E27FC236}">
                      <a16:creationId xmlns:a16="http://schemas.microsoft.com/office/drawing/2014/main" id="{E2DF7E1F-C698-FAC3-88EC-8BAFC9171827}"/>
                    </a:ext>
                  </a:extLst>
                </p:cNvPr>
                <p:cNvSpPr/>
                <p:nvPr/>
              </p:nvSpPr>
              <p:spPr>
                <a:xfrm rot="5400000">
                  <a:off x="6014480" y="4033225"/>
                  <a:ext cx="430537" cy="905472"/>
                </a:xfrm>
                <a:prstGeom prst="rect">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𝑆𝑡𝑟𝑖𝑑𝑒</m:t>
                        </m:r>
                        <m:r>
                          <a:rPr lang="en-US" sz="1100" b="0" i="1" smtClean="0">
                            <a:solidFill>
                              <a:schemeClr val="tx1"/>
                            </a:solidFill>
                            <a:latin typeface="Cambria Math" panose="02040503050406030204" pitchFamily="18" charset="0"/>
                          </a:rPr>
                          <m:t>=1</m:t>
                        </m:r>
                      </m:oMath>
                    </m:oMathPara>
                  </a14:m>
                  <a:endParaRPr lang="en-US" sz="1100" dirty="0">
                    <a:solidFill>
                      <a:schemeClr val="tx1"/>
                    </a:solidFill>
                  </a:endParaRPr>
                </a:p>
              </p:txBody>
            </p:sp>
          </mc:Choice>
          <mc:Fallback xmlns="">
            <p:sp>
              <p:nvSpPr>
                <p:cNvPr id="120" name="Rectangle 119">
                  <a:extLst>
                    <a:ext uri="{FF2B5EF4-FFF2-40B4-BE49-F238E27FC236}">
                      <a16:creationId xmlns:a16="http://schemas.microsoft.com/office/drawing/2014/main" id="{E2DF7E1F-C698-FAC3-88EC-8BAFC9171827}"/>
                    </a:ext>
                  </a:extLst>
                </p:cNvPr>
                <p:cNvSpPr>
                  <a:spLocks noRot="1" noChangeAspect="1" noMove="1" noResize="1" noEditPoints="1" noAdjustHandles="1" noChangeArrowheads="1" noChangeShapeType="1" noTextEdit="1"/>
                </p:cNvSpPr>
                <p:nvPr/>
              </p:nvSpPr>
              <p:spPr>
                <a:xfrm rot="5400000">
                  <a:off x="6014480" y="4033225"/>
                  <a:ext cx="430537" cy="905472"/>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185A45F2-90DA-8AC4-58AE-9D3768597E72}"/>
                    </a:ext>
                  </a:extLst>
                </p:cNvPr>
                <p:cNvSpPr/>
                <p:nvPr/>
              </p:nvSpPr>
              <p:spPr>
                <a:xfrm rot="5400000">
                  <a:off x="7161367" y="4033226"/>
                  <a:ext cx="430537" cy="905472"/>
                </a:xfrm>
                <a:prstGeom prst="rect">
                  <a:avLst/>
                </a:prstGeom>
              </p:spPr>
              <p:style>
                <a:lnRef idx="1">
                  <a:schemeClr val="accent5"/>
                </a:lnRef>
                <a:fillRef idx="3">
                  <a:schemeClr val="accent5"/>
                </a:fillRef>
                <a:effectRef idx="2">
                  <a:schemeClr val="accent5"/>
                </a:effectRef>
                <a:fontRef idx="minor">
                  <a:schemeClr val="lt1"/>
                </a:fontRef>
              </p:style>
              <p:txBody>
                <a:bodyPr vert="vert270" rtlCol="0" anchor="ctr"/>
                <a:lstStyle/>
                <a:p>
                  <a:pPr algn="ctr"/>
                  <a14:m>
                    <m:oMathPara xmlns:m="http://schemas.openxmlformats.org/officeDocument/2006/math">
                      <m:oMathParaPr>
                        <m:jc m:val="centerGroup"/>
                      </m:oMathParaPr>
                      <m:oMath xmlns:m="http://schemas.openxmlformats.org/officeDocument/2006/math">
                        <m:r>
                          <a:rPr lang="en-US" sz="1100" b="0" i="1" smtClean="0">
                            <a:solidFill>
                              <a:schemeClr val="tx1"/>
                            </a:solidFill>
                            <a:latin typeface="Cambria Math" panose="02040503050406030204" pitchFamily="18" charset="0"/>
                          </a:rPr>
                          <m:t>𝑆𝑡𝑟𝑖𝑑𝑒</m:t>
                        </m:r>
                        <m:r>
                          <a:rPr lang="en-US" sz="1100" b="0" i="1" smtClean="0">
                            <a:solidFill>
                              <a:schemeClr val="tx1"/>
                            </a:solidFill>
                            <a:latin typeface="Cambria Math" panose="02040503050406030204" pitchFamily="18" charset="0"/>
                          </a:rPr>
                          <m:t>=</m:t>
                        </m:r>
                        <m:sSub>
                          <m:sSubPr>
                            <m:ctrlPr>
                              <a:rPr lang="en-US" sz="1100" b="0" i="1" smtClean="0">
                                <a:solidFill>
                                  <a:schemeClr val="tx1"/>
                                </a:solidFill>
                                <a:latin typeface="Cambria Math" panose="02040503050406030204" pitchFamily="18" charset="0"/>
                              </a:rPr>
                            </m:ctrlPr>
                          </m:sSubPr>
                          <m:e>
                            <m:r>
                              <a:rPr lang="en-US" sz="1100" b="0" i="1" smtClean="0">
                                <a:solidFill>
                                  <a:schemeClr val="tx1"/>
                                </a:solidFill>
                                <a:latin typeface="Cambria Math" panose="02040503050406030204" pitchFamily="18" charset="0"/>
                              </a:rPr>
                              <m:t>𝑁</m:t>
                            </m:r>
                          </m:e>
                          <m:sub>
                            <m:r>
                              <a:rPr lang="en-US" sz="1100" b="0" i="1" smtClean="0">
                                <a:solidFill>
                                  <a:schemeClr val="tx1"/>
                                </a:solidFill>
                                <a:latin typeface="Cambria Math" panose="02040503050406030204" pitchFamily="18" charset="0"/>
                              </a:rPr>
                              <m:t>𝑠</m:t>
                            </m:r>
                          </m:sub>
                        </m:sSub>
                      </m:oMath>
                    </m:oMathPara>
                  </a14:m>
                  <a:endParaRPr lang="en-US" sz="1100" dirty="0">
                    <a:solidFill>
                      <a:schemeClr val="tx1"/>
                    </a:solidFill>
                  </a:endParaRPr>
                </a:p>
              </p:txBody>
            </p:sp>
          </mc:Choice>
          <mc:Fallback xmlns="">
            <p:sp>
              <p:nvSpPr>
                <p:cNvPr id="121" name="Rectangle 120">
                  <a:extLst>
                    <a:ext uri="{FF2B5EF4-FFF2-40B4-BE49-F238E27FC236}">
                      <a16:creationId xmlns:a16="http://schemas.microsoft.com/office/drawing/2014/main" id="{185A45F2-90DA-8AC4-58AE-9D3768597E72}"/>
                    </a:ext>
                  </a:extLst>
                </p:cNvPr>
                <p:cNvSpPr>
                  <a:spLocks noRot="1" noChangeAspect="1" noMove="1" noResize="1" noEditPoints="1" noAdjustHandles="1" noChangeArrowheads="1" noChangeShapeType="1" noTextEdit="1"/>
                </p:cNvSpPr>
                <p:nvPr/>
              </p:nvSpPr>
              <p:spPr>
                <a:xfrm rot="5400000">
                  <a:off x="7161367" y="4033226"/>
                  <a:ext cx="430537" cy="905472"/>
                </a:xfrm>
                <a:prstGeom prst="rect">
                  <a:avLst/>
                </a:prstGeom>
                <a:blipFill>
                  <a:blip r:embed="rId30"/>
                  <a:stretch>
                    <a:fillRect/>
                  </a:stretch>
                </a:blipFill>
              </p:spPr>
              <p:txBody>
                <a:bodyPr/>
                <a:lstStyle/>
                <a:p>
                  <a:r>
                    <a:rPr lang="en-US">
                      <a:noFill/>
                    </a:rPr>
                    <a:t> </a:t>
                  </a:r>
                </a:p>
              </p:txBody>
            </p:sp>
          </mc:Fallback>
        </mc:AlternateContent>
        <p:cxnSp>
          <p:nvCxnSpPr>
            <p:cNvPr id="122" name="Connector: Elbow 121">
              <a:extLst>
                <a:ext uri="{FF2B5EF4-FFF2-40B4-BE49-F238E27FC236}">
                  <a16:creationId xmlns:a16="http://schemas.microsoft.com/office/drawing/2014/main" id="{917DDB7E-80B4-1EE0-805E-9A66AC15C329}"/>
                </a:ext>
              </a:extLst>
            </p:cNvPr>
            <p:cNvCxnSpPr>
              <a:cxnSpLocks/>
              <a:stCxn id="104" idx="2"/>
              <a:endCxn id="120" idx="1"/>
            </p:cNvCxnSpPr>
            <p:nvPr/>
          </p:nvCxnSpPr>
          <p:spPr>
            <a:xfrm rot="16200000" flipH="1">
              <a:off x="5965796" y="4006740"/>
              <a:ext cx="265670" cy="26223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23" name="Connector: Elbow 122">
              <a:extLst>
                <a:ext uri="{FF2B5EF4-FFF2-40B4-BE49-F238E27FC236}">
                  <a16:creationId xmlns:a16="http://schemas.microsoft.com/office/drawing/2014/main" id="{1830F29B-6C52-B9D5-5D78-BB7873DFB8A2}"/>
                </a:ext>
              </a:extLst>
            </p:cNvPr>
            <p:cNvCxnSpPr>
              <a:cxnSpLocks/>
              <a:stCxn id="117" idx="2"/>
              <a:endCxn id="120" idx="1"/>
            </p:cNvCxnSpPr>
            <p:nvPr/>
          </p:nvCxnSpPr>
          <p:spPr>
            <a:xfrm rot="5400000">
              <a:off x="6380938" y="3851424"/>
              <a:ext cx="268081" cy="570457"/>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24" name="Connector: Elbow 123">
              <a:extLst>
                <a:ext uri="{FF2B5EF4-FFF2-40B4-BE49-F238E27FC236}">
                  <a16:creationId xmlns:a16="http://schemas.microsoft.com/office/drawing/2014/main" id="{7D75986F-5FF0-914A-264D-22D27B5F8180}"/>
                </a:ext>
              </a:extLst>
            </p:cNvPr>
            <p:cNvCxnSpPr>
              <a:cxnSpLocks/>
              <a:stCxn id="105" idx="2"/>
              <a:endCxn id="121" idx="0"/>
            </p:cNvCxnSpPr>
            <p:nvPr/>
          </p:nvCxnSpPr>
          <p:spPr>
            <a:xfrm rot="16200000" flipH="1">
              <a:off x="6864652" y="3521243"/>
              <a:ext cx="480940" cy="1448499"/>
            </a:xfrm>
            <a:prstGeom prst="bentConnector4">
              <a:avLst>
                <a:gd name="adj1" fmla="val 42798"/>
                <a:gd name="adj2" fmla="val 112624"/>
              </a:avLst>
            </a:prstGeom>
            <a:ln>
              <a:tailEnd type="triangle"/>
            </a:ln>
          </p:spPr>
          <p:style>
            <a:lnRef idx="2">
              <a:schemeClr val="dk1"/>
            </a:lnRef>
            <a:fillRef idx="0">
              <a:schemeClr val="dk1"/>
            </a:fillRef>
            <a:effectRef idx="1">
              <a:schemeClr val="dk1"/>
            </a:effectRef>
            <a:fontRef idx="minor">
              <a:schemeClr val="tx1"/>
            </a:fontRef>
          </p:style>
        </p:cxnSp>
      </p:grpSp>
      <p:sp>
        <p:nvSpPr>
          <p:cNvPr id="61" name="TextBox 60">
            <a:extLst>
              <a:ext uri="{FF2B5EF4-FFF2-40B4-BE49-F238E27FC236}">
                <a16:creationId xmlns:a16="http://schemas.microsoft.com/office/drawing/2014/main" id="{4A1D266D-B9AB-3001-311D-2D3E62A1EB84}"/>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23</a:t>
            </a:r>
          </a:p>
        </p:txBody>
      </p:sp>
      <p:pic>
        <p:nvPicPr>
          <p:cNvPr id="62" name="Picture 61">
            <a:extLst>
              <a:ext uri="{FF2B5EF4-FFF2-40B4-BE49-F238E27FC236}">
                <a16:creationId xmlns:a16="http://schemas.microsoft.com/office/drawing/2014/main" id="{45690F92-36D2-40C8-6A2A-FE620ABFD79D}"/>
              </a:ext>
            </a:extLst>
          </p:cNvPr>
          <p:cNvPicPr>
            <a:picLocks noChangeAspect="1"/>
          </p:cNvPicPr>
          <p:nvPr/>
        </p:nvPicPr>
        <p:blipFill>
          <a:blip r:embed="rId31"/>
          <a:stretch>
            <a:fillRect/>
          </a:stretch>
        </p:blipFill>
        <p:spPr>
          <a:xfrm>
            <a:off x="8247497" y="35003"/>
            <a:ext cx="3905795" cy="1971950"/>
          </a:xfrm>
          <a:prstGeom prst="rect">
            <a:avLst/>
          </a:prstGeom>
          <a:ln>
            <a:solidFill>
              <a:schemeClr val="tx1"/>
            </a:solidFill>
          </a:ln>
        </p:spPr>
      </p:pic>
      <p:sp>
        <p:nvSpPr>
          <p:cNvPr id="64" name="TextBox 63">
            <a:extLst>
              <a:ext uri="{FF2B5EF4-FFF2-40B4-BE49-F238E27FC236}">
                <a16:creationId xmlns:a16="http://schemas.microsoft.com/office/drawing/2014/main" id="{B666AC5B-D93F-661B-5A54-BABBD0693A6B}"/>
              </a:ext>
            </a:extLst>
          </p:cNvPr>
          <p:cNvSpPr txBox="1"/>
          <p:nvPr/>
        </p:nvSpPr>
        <p:spPr>
          <a:xfrm>
            <a:off x="8247497" y="1548042"/>
            <a:ext cx="1029659" cy="461665"/>
          </a:xfrm>
          <a:prstGeom prst="rect">
            <a:avLst/>
          </a:prstGeom>
          <a:noFill/>
        </p:spPr>
        <p:txBody>
          <a:bodyPr wrap="square" rtlCol="0">
            <a:spAutoFit/>
          </a:bodyPr>
          <a:lstStyle/>
          <a:p>
            <a:r>
              <a:rPr lang="en-US" sz="1200" dirty="0"/>
              <a:t>CNN-RNN </a:t>
            </a:r>
          </a:p>
          <a:p>
            <a:r>
              <a:rPr lang="en-US" sz="1200" dirty="0"/>
              <a:t>architecture</a:t>
            </a:r>
          </a:p>
        </p:txBody>
      </p:sp>
    </p:spTree>
    <p:extLst>
      <p:ext uri="{BB962C8B-B14F-4D97-AF65-F5344CB8AC3E}">
        <p14:creationId xmlns:p14="http://schemas.microsoft.com/office/powerpoint/2010/main" val="3745529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ECFF5E-2433-DD2E-5F99-8368966278B8}"/>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4. CNN-RNN Proxy</a:t>
            </a:r>
            <a:endParaRPr lang="en-US" u="sng" dirty="0"/>
          </a:p>
        </p:txBody>
      </p:sp>
      <mc:AlternateContent xmlns:mc="http://schemas.openxmlformats.org/markup-compatibility/2006" xmlns:a14="http://schemas.microsoft.com/office/drawing/2010/main">
        <mc:Choice Requires="a14">
          <p:sp>
            <p:nvSpPr>
              <p:cNvPr id="61" name="Content Placeholder 2">
                <a:extLst>
                  <a:ext uri="{FF2B5EF4-FFF2-40B4-BE49-F238E27FC236}">
                    <a16:creationId xmlns:a16="http://schemas.microsoft.com/office/drawing/2014/main" id="{397C40C3-1E05-B44E-2E51-A5CD34F6D2E4}"/>
                  </a:ext>
                </a:extLst>
              </p:cNvPr>
              <p:cNvSpPr txBox="1">
                <a:spLocks/>
              </p:cNvSpPr>
              <p:nvPr/>
            </p:nvSpPr>
            <p:spPr>
              <a:xfrm>
                <a:off x="736599" y="2331944"/>
                <a:ext cx="7035801" cy="2914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Compile</a:t>
                </a:r>
              </a:p>
              <a:p>
                <a:pPr lvl="1"/>
                <a:r>
                  <a:rPr lang="en-US" sz="1400" dirty="0"/>
                  <a:t>Optimizer = </a:t>
                </a:r>
                <a:r>
                  <a:rPr lang="en-US" sz="1400" dirty="0" err="1"/>
                  <a:t>Nadam</a:t>
                </a:r>
                <a:r>
                  <a:rPr lang="en-US" sz="1400" dirty="0"/>
                  <a:t> (Adam with </a:t>
                </a:r>
                <a:r>
                  <a:rPr lang="en-US" sz="1400" dirty="0" err="1"/>
                  <a:t>Nesterov</a:t>
                </a:r>
                <a:r>
                  <a:rPr lang="en-US" sz="1400" dirty="0"/>
                  <a:t> Momentum)</a:t>
                </a:r>
              </a:p>
              <a:p>
                <a:pPr lvl="1"/>
                <a14:m>
                  <m:oMath xmlns:m="http://schemas.openxmlformats.org/officeDocument/2006/math">
                    <m:r>
                      <a:rPr lang="en-US" sz="1400" b="0" i="1" smtClean="0">
                        <a:latin typeface="Cambria Math" panose="02040503050406030204" pitchFamily="18" charset="0"/>
                      </a:rPr>
                      <m:t>ℒ</m:t>
                    </m:r>
                    <m:r>
                      <a:rPr lang="en-US" sz="1400" b="0" i="1" smtClean="0">
                        <a:latin typeface="Cambria Math" panose="02040503050406030204" pitchFamily="18" charset="0"/>
                      </a:rPr>
                      <m:t>=</m:t>
                    </m:r>
                    <m:r>
                      <a:rPr lang="en-US" sz="1400" b="0" i="1" smtClean="0">
                        <a:latin typeface="Cambria Math" panose="02040503050406030204" pitchFamily="18" charset="0"/>
                      </a:rPr>
                      <m:t>𝛼</m:t>
                    </m:r>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𝑆𝑆𝐼𝑀</m:t>
                        </m:r>
                      </m:e>
                    </m:d>
                    <m:r>
                      <a:rPr lang="en-US" sz="1400" b="0" i="1" smtClean="0">
                        <a:latin typeface="Cambria Math" panose="02040503050406030204" pitchFamily="18" charset="0"/>
                      </a:rPr>
                      <m:t>+</m:t>
                    </m:r>
                    <m:r>
                      <a:rPr lang="en-US" sz="1400" b="0" i="1" smtClean="0">
                        <a:latin typeface="Cambria Math" panose="02040503050406030204" pitchFamily="18" charset="0"/>
                      </a:rPr>
                      <m:t>𝛽</m:t>
                    </m:r>
                    <m:r>
                      <a:rPr lang="en-US" sz="1400" b="0" i="1" smtClean="0">
                        <a:latin typeface="Cambria Math" panose="02040503050406030204" pitchFamily="18" charset="0"/>
                      </a:rPr>
                      <m:t>×</m:t>
                    </m:r>
                    <m:r>
                      <a:rPr lang="en-US" sz="1400" b="0" i="1" smtClean="0">
                        <a:latin typeface="Cambria Math" panose="02040503050406030204" pitchFamily="18" charset="0"/>
                      </a:rPr>
                      <m:t>𝑀𝑆𝐸</m:t>
                    </m:r>
                  </m:oMath>
                </a14:m>
                <a:endParaRPr lang="en-US" sz="1400" dirty="0"/>
              </a:p>
              <a:p>
                <a:pPr lvl="1"/>
                <a:endParaRPr lang="en-US" sz="1400" dirty="0"/>
              </a:p>
              <a:p>
                <a:r>
                  <a:rPr lang="en-US" sz="1800" dirty="0"/>
                  <a:t>Fit</a:t>
                </a:r>
              </a:p>
              <a:p>
                <a:pPr lvl="1"/>
                <a:r>
                  <a:rPr lang="en-US" sz="1400" dirty="0"/>
                  <a:t>Epochs = 300</a:t>
                </a:r>
              </a:p>
              <a:p>
                <a:pPr lvl="1"/>
                <a:r>
                  <a:rPr lang="en-US" sz="1400" dirty="0"/>
                  <a:t>Batch Size = 40</a:t>
                </a:r>
              </a:p>
              <a:p>
                <a:pPr lvl="1"/>
                <a:r>
                  <a:rPr lang="en-US" sz="1400" dirty="0"/>
                  <a:t>Validation split = 0.25</a:t>
                </a:r>
              </a:p>
              <a:p>
                <a:pPr lvl="1"/>
                <a:endParaRPr lang="en-US" sz="1400" dirty="0"/>
              </a:p>
              <a:p>
                <a:r>
                  <a:rPr lang="en-US" sz="1800" dirty="0"/>
                  <a:t>17 minutes on Nvidia RTX 3080</a:t>
                </a:r>
              </a:p>
            </p:txBody>
          </p:sp>
        </mc:Choice>
        <mc:Fallback xmlns="">
          <p:sp>
            <p:nvSpPr>
              <p:cNvPr id="61" name="Content Placeholder 2">
                <a:extLst>
                  <a:ext uri="{FF2B5EF4-FFF2-40B4-BE49-F238E27FC236}">
                    <a16:creationId xmlns:a16="http://schemas.microsoft.com/office/drawing/2014/main" id="{397C40C3-1E05-B44E-2E51-A5CD34F6D2E4}"/>
                  </a:ext>
                </a:extLst>
              </p:cNvPr>
              <p:cNvSpPr txBox="1">
                <a:spLocks noRot="1" noChangeAspect="1" noMove="1" noResize="1" noEditPoints="1" noAdjustHandles="1" noChangeArrowheads="1" noChangeShapeType="1" noTextEdit="1"/>
              </p:cNvSpPr>
              <p:nvPr/>
            </p:nvSpPr>
            <p:spPr>
              <a:xfrm>
                <a:off x="736599" y="2331944"/>
                <a:ext cx="7035801" cy="2914650"/>
              </a:xfrm>
              <a:prstGeom prst="rect">
                <a:avLst/>
              </a:prstGeom>
              <a:blipFill>
                <a:blip r:embed="rId24"/>
                <a:stretch>
                  <a:fillRect l="-607" t="-2092" b="-2092"/>
                </a:stretch>
              </a:blipFill>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6B663CF0-270C-5715-F565-58CECC4422C6}"/>
              </a:ext>
            </a:extLst>
          </p:cNvPr>
          <p:cNvGrpSpPr/>
          <p:nvPr/>
        </p:nvGrpSpPr>
        <p:grpSpPr>
          <a:xfrm>
            <a:off x="6112930" y="2331944"/>
            <a:ext cx="3267531" cy="1605433"/>
            <a:chOff x="5871553" y="1086514"/>
            <a:chExt cx="3267531" cy="1605433"/>
          </a:xfrm>
        </p:grpSpPr>
        <p:pic>
          <p:nvPicPr>
            <p:cNvPr id="64" name="Picture 63">
              <a:extLst>
                <a:ext uri="{FF2B5EF4-FFF2-40B4-BE49-F238E27FC236}">
                  <a16:creationId xmlns:a16="http://schemas.microsoft.com/office/drawing/2014/main" id="{A9E76119-6C09-A8AE-24AD-47FEC8D10230}"/>
                </a:ext>
              </a:extLst>
            </p:cNvPr>
            <p:cNvPicPr>
              <a:picLocks noChangeAspect="1"/>
            </p:cNvPicPr>
            <p:nvPr/>
          </p:nvPicPr>
          <p:blipFill>
            <a:blip r:embed="rId25"/>
            <a:stretch>
              <a:fillRect/>
            </a:stretch>
          </p:blipFill>
          <p:spPr>
            <a:xfrm>
              <a:off x="5871553" y="1086514"/>
              <a:ext cx="3267531" cy="1000265"/>
            </a:xfrm>
            <a:prstGeom prst="rect">
              <a:avLst/>
            </a:prstGeom>
          </p:spPr>
        </p:pic>
        <p:pic>
          <p:nvPicPr>
            <p:cNvPr id="65" name="Picture 64">
              <a:extLst>
                <a:ext uri="{FF2B5EF4-FFF2-40B4-BE49-F238E27FC236}">
                  <a16:creationId xmlns:a16="http://schemas.microsoft.com/office/drawing/2014/main" id="{8FDDDD42-59C1-B7D2-B2CB-C4B6C74C526D}"/>
                </a:ext>
              </a:extLst>
            </p:cNvPr>
            <p:cNvPicPr>
              <a:picLocks noChangeAspect="1"/>
            </p:cNvPicPr>
            <p:nvPr/>
          </p:nvPicPr>
          <p:blipFill>
            <a:blip r:embed="rId26"/>
            <a:stretch>
              <a:fillRect/>
            </a:stretch>
          </p:blipFill>
          <p:spPr>
            <a:xfrm>
              <a:off x="5871553" y="2084935"/>
              <a:ext cx="3267531" cy="607012"/>
            </a:xfrm>
            <a:prstGeom prst="rect">
              <a:avLst/>
            </a:prstGeom>
          </p:spPr>
        </p:pic>
      </p:grpSp>
      <p:sp>
        <p:nvSpPr>
          <p:cNvPr id="38" name="TextBox 37">
            <a:extLst>
              <a:ext uri="{FF2B5EF4-FFF2-40B4-BE49-F238E27FC236}">
                <a16:creationId xmlns:a16="http://schemas.microsoft.com/office/drawing/2014/main" id="{B70833DB-7935-1FC5-51B1-40BF8543CAEB}"/>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24</a:t>
            </a:r>
          </a:p>
        </p:txBody>
      </p:sp>
      <p:pic>
        <p:nvPicPr>
          <p:cNvPr id="39" name="Picture 38">
            <a:extLst>
              <a:ext uri="{FF2B5EF4-FFF2-40B4-BE49-F238E27FC236}">
                <a16:creationId xmlns:a16="http://schemas.microsoft.com/office/drawing/2014/main" id="{BCE5ECA1-2282-3A27-471D-CE23898D9E6A}"/>
              </a:ext>
            </a:extLst>
          </p:cNvPr>
          <p:cNvPicPr>
            <a:picLocks noChangeAspect="1"/>
          </p:cNvPicPr>
          <p:nvPr/>
        </p:nvPicPr>
        <p:blipFill>
          <a:blip r:embed="rId27"/>
          <a:stretch>
            <a:fillRect/>
          </a:stretch>
        </p:blipFill>
        <p:spPr>
          <a:xfrm>
            <a:off x="8247497" y="35003"/>
            <a:ext cx="3905795" cy="1971950"/>
          </a:xfrm>
          <a:prstGeom prst="rect">
            <a:avLst/>
          </a:prstGeom>
          <a:ln>
            <a:solidFill>
              <a:schemeClr val="tx1"/>
            </a:solidFill>
          </a:ln>
        </p:spPr>
      </p:pic>
      <p:sp>
        <p:nvSpPr>
          <p:cNvPr id="41" name="TextBox 40">
            <a:extLst>
              <a:ext uri="{FF2B5EF4-FFF2-40B4-BE49-F238E27FC236}">
                <a16:creationId xmlns:a16="http://schemas.microsoft.com/office/drawing/2014/main" id="{F56ACD11-A6CC-36A8-9BC0-5BB9FFB0AC26}"/>
              </a:ext>
            </a:extLst>
          </p:cNvPr>
          <p:cNvSpPr txBox="1"/>
          <p:nvPr/>
        </p:nvSpPr>
        <p:spPr>
          <a:xfrm>
            <a:off x="8247497" y="1548042"/>
            <a:ext cx="1029659" cy="461665"/>
          </a:xfrm>
          <a:prstGeom prst="rect">
            <a:avLst/>
          </a:prstGeom>
          <a:noFill/>
        </p:spPr>
        <p:txBody>
          <a:bodyPr wrap="square" rtlCol="0">
            <a:spAutoFit/>
          </a:bodyPr>
          <a:lstStyle/>
          <a:p>
            <a:r>
              <a:rPr lang="en-US" sz="1200" dirty="0"/>
              <a:t>CNN-RNN </a:t>
            </a:r>
          </a:p>
          <a:p>
            <a:r>
              <a:rPr lang="en-US" sz="1200" dirty="0"/>
              <a:t>architecture</a:t>
            </a:r>
          </a:p>
        </p:txBody>
      </p:sp>
      <p:grpSp>
        <p:nvGrpSpPr>
          <p:cNvPr id="2" name="Group 1">
            <a:extLst>
              <a:ext uri="{FF2B5EF4-FFF2-40B4-BE49-F238E27FC236}">
                <a16:creationId xmlns:a16="http://schemas.microsoft.com/office/drawing/2014/main" id="{618A1947-0F0B-D8DC-9944-CE90C5A72531}"/>
              </a:ext>
            </a:extLst>
          </p:cNvPr>
          <p:cNvGrpSpPr/>
          <p:nvPr/>
        </p:nvGrpSpPr>
        <p:grpSpPr>
          <a:xfrm>
            <a:off x="6104465" y="4061665"/>
            <a:ext cx="3163205" cy="2454209"/>
            <a:chOff x="6104465" y="4061665"/>
            <a:chExt cx="3163205" cy="2454209"/>
          </a:xfrm>
        </p:grpSpPr>
        <p:pic>
          <p:nvPicPr>
            <p:cNvPr id="62" name="Picture 61" descr="Graphical user interface&#10;&#10;Description automatically generated">
              <a:extLst>
                <a:ext uri="{FF2B5EF4-FFF2-40B4-BE49-F238E27FC236}">
                  <a16:creationId xmlns:a16="http://schemas.microsoft.com/office/drawing/2014/main" id="{AD5436DD-69B6-F281-0E6C-8F71C69D54B8}"/>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04465" y="4061665"/>
              <a:ext cx="3163205" cy="2243293"/>
            </a:xfrm>
            <a:prstGeom prst="rect">
              <a:avLst/>
            </a:prstGeom>
          </p:spPr>
        </p:pic>
        <p:sp>
          <p:nvSpPr>
            <p:cNvPr id="42" name="TextBox 41">
              <a:extLst>
                <a:ext uri="{FF2B5EF4-FFF2-40B4-BE49-F238E27FC236}">
                  <a16:creationId xmlns:a16="http://schemas.microsoft.com/office/drawing/2014/main" id="{EE5A1AEA-AD83-2E77-891A-9EEA873DA0D6}"/>
                </a:ext>
              </a:extLst>
            </p:cNvPr>
            <p:cNvSpPr txBox="1"/>
            <p:nvPr/>
          </p:nvSpPr>
          <p:spPr>
            <a:xfrm>
              <a:off x="6745109" y="6238875"/>
              <a:ext cx="2054581" cy="276999"/>
            </a:xfrm>
            <a:prstGeom prst="rect">
              <a:avLst/>
            </a:prstGeom>
            <a:noFill/>
          </p:spPr>
          <p:txBody>
            <a:bodyPr wrap="square" rtlCol="0">
              <a:spAutoFit/>
            </a:bodyPr>
            <a:lstStyle/>
            <a:p>
              <a:r>
                <a:rPr lang="en-US" sz="1200" dirty="0"/>
                <a:t>CNN-RNN Training process</a:t>
              </a:r>
            </a:p>
          </p:txBody>
        </p:sp>
      </p:grpSp>
    </p:spTree>
    <p:extLst>
      <p:ext uri="{BB962C8B-B14F-4D97-AF65-F5344CB8AC3E}">
        <p14:creationId xmlns:p14="http://schemas.microsoft.com/office/powerpoint/2010/main" val="3797847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ECFF5E-2433-DD2E-5F99-8368966278B8}"/>
              </a:ext>
            </a:extLst>
          </p:cNvPr>
          <p:cNvSpPr/>
          <p:nvPr/>
        </p:nvSpPr>
        <p:spPr>
          <a:xfrm>
            <a:off x="736599" y="1444692"/>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4. CNN-RNN Proxy</a:t>
            </a:r>
            <a:endParaRPr lang="en-US" u="sng" dirty="0"/>
          </a:p>
        </p:txBody>
      </p:sp>
      <p:sp>
        <p:nvSpPr>
          <p:cNvPr id="39" name="Content Placeholder 2">
            <a:extLst>
              <a:ext uri="{FF2B5EF4-FFF2-40B4-BE49-F238E27FC236}">
                <a16:creationId xmlns:a16="http://schemas.microsoft.com/office/drawing/2014/main" id="{A406B256-91CA-AF94-C04E-65208E321BED}"/>
              </a:ext>
            </a:extLst>
          </p:cNvPr>
          <p:cNvSpPr txBox="1">
            <a:spLocks/>
          </p:cNvSpPr>
          <p:nvPr/>
        </p:nvSpPr>
        <p:spPr>
          <a:xfrm>
            <a:off x="736599" y="1975543"/>
            <a:ext cx="7035801" cy="369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Training: MSE=0.016 | SSIM=0.817</a:t>
            </a:r>
          </a:p>
        </p:txBody>
      </p:sp>
      <p:sp>
        <p:nvSpPr>
          <p:cNvPr id="40" name="TextBox 39">
            <a:extLst>
              <a:ext uri="{FF2B5EF4-FFF2-40B4-BE49-F238E27FC236}">
                <a16:creationId xmlns:a16="http://schemas.microsoft.com/office/drawing/2014/main" id="{41AF7A11-B45A-B08F-51FF-CB09B574A739}"/>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25</a:t>
            </a:r>
          </a:p>
        </p:txBody>
      </p:sp>
      <p:pic>
        <p:nvPicPr>
          <p:cNvPr id="41" name="Picture 40">
            <a:extLst>
              <a:ext uri="{FF2B5EF4-FFF2-40B4-BE49-F238E27FC236}">
                <a16:creationId xmlns:a16="http://schemas.microsoft.com/office/drawing/2014/main" id="{2DD3C6F2-EB33-A50E-915C-BCB483AC9B5E}"/>
              </a:ext>
            </a:extLst>
          </p:cNvPr>
          <p:cNvPicPr>
            <a:picLocks noChangeAspect="1"/>
          </p:cNvPicPr>
          <p:nvPr/>
        </p:nvPicPr>
        <p:blipFill>
          <a:blip r:embed="rId3"/>
          <a:stretch>
            <a:fillRect/>
          </a:stretch>
        </p:blipFill>
        <p:spPr>
          <a:xfrm>
            <a:off x="8247497" y="35003"/>
            <a:ext cx="3905795" cy="1971950"/>
          </a:xfrm>
          <a:prstGeom prst="rect">
            <a:avLst/>
          </a:prstGeom>
          <a:ln>
            <a:solidFill>
              <a:schemeClr val="tx1"/>
            </a:solidFill>
          </a:ln>
        </p:spPr>
      </p:pic>
      <p:sp>
        <p:nvSpPr>
          <p:cNvPr id="43" name="TextBox 42">
            <a:extLst>
              <a:ext uri="{FF2B5EF4-FFF2-40B4-BE49-F238E27FC236}">
                <a16:creationId xmlns:a16="http://schemas.microsoft.com/office/drawing/2014/main" id="{79E824E3-6410-B7D3-2F81-4DE0F26370CB}"/>
              </a:ext>
            </a:extLst>
          </p:cNvPr>
          <p:cNvSpPr txBox="1"/>
          <p:nvPr/>
        </p:nvSpPr>
        <p:spPr>
          <a:xfrm>
            <a:off x="8247497" y="1548042"/>
            <a:ext cx="1029659" cy="461665"/>
          </a:xfrm>
          <a:prstGeom prst="rect">
            <a:avLst/>
          </a:prstGeom>
          <a:noFill/>
        </p:spPr>
        <p:txBody>
          <a:bodyPr wrap="square" rtlCol="0">
            <a:spAutoFit/>
          </a:bodyPr>
          <a:lstStyle/>
          <a:p>
            <a:r>
              <a:rPr lang="en-US" sz="1200" dirty="0"/>
              <a:t>CNN-RNN </a:t>
            </a:r>
          </a:p>
          <a:p>
            <a:r>
              <a:rPr lang="en-US" sz="1200" dirty="0"/>
              <a:t>architecture</a:t>
            </a:r>
          </a:p>
        </p:txBody>
      </p:sp>
      <p:grpSp>
        <p:nvGrpSpPr>
          <p:cNvPr id="2" name="Group 1">
            <a:extLst>
              <a:ext uri="{FF2B5EF4-FFF2-40B4-BE49-F238E27FC236}">
                <a16:creationId xmlns:a16="http://schemas.microsoft.com/office/drawing/2014/main" id="{36F27BA8-A629-2010-F7AD-209611C21266}"/>
              </a:ext>
            </a:extLst>
          </p:cNvPr>
          <p:cNvGrpSpPr/>
          <p:nvPr/>
        </p:nvGrpSpPr>
        <p:grpSpPr>
          <a:xfrm>
            <a:off x="-2" y="2344876"/>
            <a:ext cx="12192000" cy="4242752"/>
            <a:chOff x="0" y="2273756"/>
            <a:chExt cx="12192000" cy="4242752"/>
          </a:xfrm>
        </p:grpSpPr>
        <p:pic>
          <p:nvPicPr>
            <p:cNvPr id="38" name="Picture 37">
              <a:extLst>
                <a:ext uri="{FF2B5EF4-FFF2-40B4-BE49-F238E27FC236}">
                  <a16:creationId xmlns:a16="http://schemas.microsoft.com/office/drawing/2014/main" id="{FC4BBB1C-E204-4BC4-1B90-B5D6B15C6F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73756"/>
              <a:ext cx="12192000" cy="4095217"/>
            </a:xfrm>
            <a:prstGeom prst="rect">
              <a:avLst/>
            </a:prstGeom>
          </p:spPr>
        </p:pic>
        <p:sp>
          <p:nvSpPr>
            <p:cNvPr id="44" name="TextBox 43">
              <a:extLst>
                <a:ext uri="{FF2B5EF4-FFF2-40B4-BE49-F238E27FC236}">
                  <a16:creationId xmlns:a16="http://schemas.microsoft.com/office/drawing/2014/main" id="{2B6BC385-2CD2-B964-70EF-31FD5A5EE231}"/>
                </a:ext>
              </a:extLst>
            </p:cNvPr>
            <p:cNvSpPr txBox="1"/>
            <p:nvPr/>
          </p:nvSpPr>
          <p:spPr>
            <a:xfrm>
              <a:off x="2212457" y="6238875"/>
              <a:ext cx="1434983" cy="276999"/>
            </a:xfrm>
            <a:prstGeom prst="rect">
              <a:avLst/>
            </a:prstGeom>
            <a:noFill/>
          </p:spPr>
          <p:txBody>
            <a:bodyPr wrap="square" rtlCol="0">
              <a:spAutoFit/>
            </a:bodyPr>
            <a:lstStyle/>
            <a:p>
              <a:r>
                <a:rPr lang="en-US" sz="1200" dirty="0"/>
                <a:t>Training </a:t>
              </a:r>
              <a:r>
                <a:rPr lang="en-US" sz="1200" b="1" dirty="0"/>
                <a:t>samples</a:t>
              </a:r>
            </a:p>
          </p:txBody>
        </p:sp>
        <p:sp>
          <p:nvSpPr>
            <p:cNvPr id="45" name="TextBox 44">
              <a:extLst>
                <a:ext uri="{FF2B5EF4-FFF2-40B4-BE49-F238E27FC236}">
                  <a16:creationId xmlns:a16="http://schemas.microsoft.com/office/drawing/2014/main" id="{0C90641B-C47E-52FB-D549-61BA6F3B756A}"/>
                </a:ext>
              </a:extLst>
            </p:cNvPr>
            <p:cNvSpPr txBox="1"/>
            <p:nvPr/>
          </p:nvSpPr>
          <p:spPr>
            <a:xfrm>
              <a:off x="5463235" y="6239509"/>
              <a:ext cx="1265529" cy="276999"/>
            </a:xfrm>
            <a:prstGeom prst="rect">
              <a:avLst/>
            </a:prstGeom>
            <a:noFill/>
          </p:spPr>
          <p:txBody>
            <a:bodyPr wrap="square" rtlCol="0">
              <a:spAutoFit/>
            </a:bodyPr>
            <a:lstStyle/>
            <a:p>
              <a:r>
                <a:rPr lang="en-US" sz="1200" dirty="0"/>
                <a:t>Training </a:t>
              </a:r>
              <a:r>
                <a:rPr lang="en-US" sz="1200" b="1" dirty="0"/>
                <a:t>inputs</a:t>
              </a:r>
            </a:p>
          </p:txBody>
        </p:sp>
        <p:sp>
          <p:nvSpPr>
            <p:cNvPr id="46" name="TextBox 45">
              <a:extLst>
                <a:ext uri="{FF2B5EF4-FFF2-40B4-BE49-F238E27FC236}">
                  <a16:creationId xmlns:a16="http://schemas.microsoft.com/office/drawing/2014/main" id="{7A33B723-F0E0-8E1D-DA7A-868F51DC4282}"/>
                </a:ext>
              </a:extLst>
            </p:cNvPr>
            <p:cNvSpPr txBox="1"/>
            <p:nvPr/>
          </p:nvSpPr>
          <p:spPr>
            <a:xfrm>
              <a:off x="8762326" y="6239509"/>
              <a:ext cx="1607949" cy="276999"/>
            </a:xfrm>
            <a:prstGeom prst="rect">
              <a:avLst/>
            </a:prstGeom>
            <a:noFill/>
          </p:spPr>
          <p:txBody>
            <a:bodyPr wrap="square" rtlCol="0">
              <a:spAutoFit/>
            </a:bodyPr>
            <a:lstStyle/>
            <a:p>
              <a:r>
                <a:rPr lang="en-US" sz="1200" dirty="0"/>
                <a:t>Training </a:t>
              </a:r>
              <a:r>
                <a:rPr lang="en-US" sz="1200" b="1" dirty="0"/>
                <a:t>predictions</a:t>
              </a:r>
            </a:p>
          </p:txBody>
        </p:sp>
      </p:grpSp>
    </p:spTree>
    <p:extLst>
      <p:ext uri="{BB962C8B-B14F-4D97-AF65-F5344CB8AC3E}">
        <p14:creationId xmlns:p14="http://schemas.microsoft.com/office/powerpoint/2010/main" val="1159333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FECFF5E-2433-DD2E-5F99-8368966278B8}"/>
              </a:ext>
            </a:extLst>
          </p:cNvPr>
          <p:cNvSpPr/>
          <p:nvPr/>
        </p:nvSpPr>
        <p:spPr>
          <a:xfrm>
            <a:off x="736599" y="1394381"/>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4. CNN-RNN Proxy</a:t>
            </a:r>
            <a:endParaRPr lang="en-US" u="sng" dirty="0"/>
          </a:p>
        </p:txBody>
      </p:sp>
      <p:sp>
        <p:nvSpPr>
          <p:cNvPr id="39" name="Content Placeholder 2">
            <a:extLst>
              <a:ext uri="{FF2B5EF4-FFF2-40B4-BE49-F238E27FC236}">
                <a16:creationId xmlns:a16="http://schemas.microsoft.com/office/drawing/2014/main" id="{A406B256-91CA-AF94-C04E-65208E321BED}"/>
              </a:ext>
            </a:extLst>
          </p:cNvPr>
          <p:cNvSpPr txBox="1">
            <a:spLocks/>
          </p:cNvSpPr>
          <p:nvPr/>
        </p:nvSpPr>
        <p:spPr>
          <a:xfrm>
            <a:off x="736599" y="1939043"/>
            <a:ext cx="7035801" cy="3693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Testing: MSE=0.040 | SSIM=0.563</a:t>
            </a:r>
          </a:p>
        </p:txBody>
      </p:sp>
      <p:sp>
        <p:nvSpPr>
          <p:cNvPr id="38" name="TextBox 37">
            <a:extLst>
              <a:ext uri="{FF2B5EF4-FFF2-40B4-BE49-F238E27FC236}">
                <a16:creationId xmlns:a16="http://schemas.microsoft.com/office/drawing/2014/main" id="{0C8E51E1-49DC-A2D1-6098-91614D99EFF9}"/>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26</a:t>
            </a:r>
          </a:p>
        </p:txBody>
      </p:sp>
      <p:pic>
        <p:nvPicPr>
          <p:cNvPr id="41" name="Picture 40">
            <a:extLst>
              <a:ext uri="{FF2B5EF4-FFF2-40B4-BE49-F238E27FC236}">
                <a16:creationId xmlns:a16="http://schemas.microsoft.com/office/drawing/2014/main" id="{A929B4E8-1FE9-DC6A-1071-3C18B0E32BB0}"/>
              </a:ext>
            </a:extLst>
          </p:cNvPr>
          <p:cNvPicPr>
            <a:picLocks noChangeAspect="1"/>
          </p:cNvPicPr>
          <p:nvPr/>
        </p:nvPicPr>
        <p:blipFill>
          <a:blip r:embed="rId3"/>
          <a:stretch>
            <a:fillRect/>
          </a:stretch>
        </p:blipFill>
        <p:spPr>
          <a:xfrm>
            <a:off x="8247497" y="35003"/>
            <a:ext cx="3905795" cy="1971950"/>
          </a:xfrm>
          <a:prstGeom prst="rect">
            <a:avLst/>
          </a:prstGeom>
          <a:ln>
            <a:solidFill>
              <a:schemeClr val="tx1"/>
            </a:solidFill>
          </a:ln>
        </p:spPr>
      </p:pic>
      <p:sp>
        <p:nvSpPr>
          <p:cNvPr id="43" name="TextBox 42">
            <a:extLst>
              <a:ext uri="{FF2B5EF4-FFF2-40B4-BE49-F238E27FC236}">
                <a16:creationId xmlns:a16="http://schemas.microsoft.com/office/drawing/2014/main" id="{6A3B791E-CD51-B67D-E3FF-B3230454F702}"/>
              </a:ext>
            </a:extLst>
          </p:cNvPr>
          <p:cNvSpPr txBox="1"/>
          <p:nvPr/>
        </p:nvSpPr>
        <p:spPr>
          <a:xfrm>
            <a:off x="8247497" y="1548042"/>
            <a:ext cx="1029659" cy="461665"/>
          </a:xfrm>
          <a:prstGeom prst="rect">
            <a:avLst/>
          </a:prstGeom>
          <a:noFill/>
        </p:spPr>
        <p:txBody>
          <a:bodyPr wrap="square" rtlCol="0">
            <a:spAutoFit/>
          </a:bodyPr>
          <a:lstStyle/>
          <a:p>
            <a:r>
              <a:rPr lang="en-US" sz="1200" dirty="0"/>
              <a:t>CNN-RNN </a:t>
            </a:r>
          </a:p>
          <a:p>
            <a:r>
              <a:rPr lang="en-US" sz="1200" dirty="0"/>
              <a:t>architecture</a:t>
            </a:r>
          </a:p>
        </p:txBody>
      </p:sp>
      <p:grpSp>
        <p:nvGrpSpPr>
          <p:cNvPr id="2" name="Group 1">
            <a:extLst>
              <a:ext uri="{FF2B5EF4-FFF2-40B4-BE49-F238E27FC236}">
                <a16:creationId xmlns:a16="http://schemas.microsoft.com/office/drawing/2014/main" id="{80F0668E-952A-B46A-E73F-285E06F73E7B}"/>
              </a:ext>
            </a:extLst>
          </p:cNvPr>
          <p:cNvGrpSpPr/>
          <p:nvPr/>
        </p:nvGrpSpPr>
        <p:grpSpPr>
          <a:xfrm>
            <a:off x="0" y="2316428"/>
            <a:ext cx="12192000" cy="4271200"/>
            <a:chOff x="0" y="2316428"/>
            <a:chExt cx="12192000" cy="4271200"/>
          </a:xfrm>
        </p:grpSpPr>
        <p:pic>
          <p:nvPicPr>
            <p:cNvPr id="40" name="Picture 39" descr="A screen shot of a video game&#10;&#10;Description automatically generated with low confidence">
              <a:extLst>
                <a:ext uri="{FF2B5EF4-FFF2-40B4-BE49-F238E27FC236}">
                  <a16:creationId xmlns:a16="http://schemas.microsoft.com/office/drawing/2014/main" id="{6A0A74E0-D1C8-A227-DFD4-1506F0154C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316428"/>
              <a:ext cx="12192000" cy="4095217"/>
            </a:xfrm>
            <a:prstGeom prst="rect">
              <a:avLst/>
            </a:prstGeom>
          </p:spPr>
        </p:pic>
        <p:sp>
          <p:nvSpPr>
            <p:cNvPr id="44" name="TextBox 43">
              <a:extLst>
                <a:ext uri="{FF2B5EF4-FFF2-40B4-BE49-F238E27FC236}">
                  <a16:creationId xmlns:a16="http://schemas.microsoft.com/office/drawing/2014/main" id="{8E1961DD-2A31-93A1-8BE3-DBD5F465E76B}"/>
                </a:ext>
              </a:extLst>
            </p:cNvPr>
            <p:cNvSpPr txBox="1"/>
            <p:nvPr/>
          </p:nvSpPr>
          <p:spPr>
            <a:xfrm>
              <a:off x="2212455" y="6309995"/>
              <a:ext cx="1434983" cy="276999"/>
            </a:xfrm>
            <a:prstGeom prst="rect">
              <a:avLst/>
            </a:prstGeom>
            <a:noFill/>
          </p:spPr>
          <p:txBody>
            <a:bodyPr wrap="square" rtlCol="0">
              <a:spAutoFit/>
            </a:bodyPr>
            <a:lstStyle/>
            <a:p>
              <a:r>
                <a:rPr lang="en-US" sz="1200" dirty="0"/>
                <a:t>Testing </a:t>
              </a:r>
              <a:r>
                <a:rPr lang="en-US" sz="1200" b="1" dirty="0"/>
                <a:t>samples</a:t>
              </a:r>
            </a:p>
          </p:txBody>
        </p:sp>
        <p:sp>
          <p:nvSpPr>
            <p:cNvPr id="45" name="TextBox 44">
              <a:extLst>
                <a:ext uri="{FF2B5EF4-FFF2-40B4-BE49-F238E27FC236}">
                  <a16:creationId xmlns:a16="http://schemas.microsoft.com/office/drawing/2014/main" id="{E7E0BB12-B68E-2136-618E-E213C5B31800}"/>
                </a:ext>
              </a:extLst>
            </p:cNvPr>
            <p:cNvSpPr txBox="1"/>
            <p:nvPr/>
          </p:nvSpPr>
          <p:spPr>
            <a:xfrm>
              <a:off x="5471700" y="6310629"/>
              <a:ext cx="1265529" cy="276999"/>
            </a:xfrm>
            <a:prstGeom prst="rect">
              <a:avLst/>
            </a:prstGeom>
            <a:noFill/>
          </p:spPr>
          <p:txBody>
            <a:bodyPr wrap="square" rtlCol="0">
              <a:spAutoFit/>
            </a:bodyPr>
            <a:lstStyle/>
            <a:p>
              <a:r>
                <a:rPr lang="en-US" sz="1200" dirty="0"/>
                <a:t>Testing </a:t>
              </a:r>
              <a:r>
                <a:rPr lang="en-US" sz="1200" b="1" dirty="0"/>
                <a:t>inputs</a:t>
              </a:r>
            </a:p>
          </p:txBody>
        </p:sp>
        <p:sp>
          <p:nvSpPr>
            <p:cNvPr id="46" name="TextBox 45">
              <a:extLst>
                <a:ext uri="{FF2B5EF4-FFF2-40B4-BE49-F238E27FC236}">
                  <a16:creationId xmlns:a16="http://schemas.microsoft.com/office/drawing/2014/main" id="{339DACAF-907A-64F2-6863-B761DE994CA4}"/>
                </a:ext>
              </a:extLst>
            </p:cNvPr>
            <p:cNvSpPr txBox="1"/>
            <p:nvPr/>
          </p:nvSpPr>
          <p:spPr>
            <a:xfrm>
              <a:off x="8762324" y="6310629"/>
              <a:ext cx="1607949" cy="276999"/>
            </a:xfrm>
            <a:prstGeom prst="rect">
              <a:avLst/>
            </a:prstGeom>
            <a:noFill/>
          </p:spPr>
          <p:txBody>
            <a:bodyPr wrap="square" rtlCol="0">
              <a:spAutoFit/>
            </a:bodyPr>
            <a:lstStyle/>
            <a:p>
              <a:r>
                <a:rPr lang="en-US" sz="1200" dirty="0"/>
                <a:t>Testing </a:t>
              </a:r>
              <a:r>
                <a:rPr lang="en-US" sz="1200" b="1" dirty="0"/>
                <a:t>predictions</a:t>
              </a:r>
            </a:p>
          </p:txBody>
        </p:sp>
      </p:grpSp>
    </p:spTree>
    <p:extLst>
      <p:ext uri="{BB962C8B-B14F-4D97-AF65-F5344CB8AC3E}">
        <p14:creationId xmlns:p14="http://schemas.microsoft.com/office/powerpoint/2010/main" val="1078053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2">
                <a:extLst>
                  <a:ext uri="{FF2B5EF4-FFF2-40B4-BE49-F238E27FC236}">
                    <a16:creationId xmlns:a16="http://schemas.microsoft.com/office/drawing/2014/main" id="{F024E869-EEA6-23D4-8DC7-2324FB04DDCC}"/>
                  </a:ext>
                </a:extLst>
              </p:cNvPr>
              <p:cNvSpPr txBox="1">
                <a:spLocks/>
              </p:cNvSpPr>
              <p:nvPr/>
            </p:nvSpPr>
            <p:spPr>
              <a:xfrm>
                <a:off x="736599" y="2331944"/>
                <a:ext cx="7035801" cy="40498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HFS </a:t>
                </a:r>
                <a14:m>
                  <m:oMath xmlns:m="http://schemas.openxmlformats.org/officeDocument/2006/math">
                    <m:r>
                      <a:rPr lang="en-US" sz="1800" b="0" i="1" smtClean="0">
                        <a:latin typeface="Cambria Math" panose="02040503050406030204" pitchFamily="18" charset="0"/>
                      </a:rPr>
                      <m:t>→</m:t>
                    </m:r>
                  </m:oMath>
                </a14:m>
                <a:r>
                  <a:rPr lang="en-US" sz="1400" dirty="0"/>
                  <a:t> </a:t>
                </a:r>
                <a:r>
                  <a:rPr lang="en-US" sz="1800" dirty="0"/>
                  <a:t>20 seconds per realization</a:t>
                </a:r>
              </a:p>
              <a:p>
                <a:r>
                  <a:rPr lang="en-US" sz="1800" dirty="0"/>
                  <a:t>RNN-CNN architecture: </a:t>
                </a:r>
                <a14:m>
                  <m:oMath xmlns:m="http://schemas.openxmlformats.org/officeDocument/2006/math">
                    <m:r>
                      <a:rPr lang="en-US" sz="1800" b="0" i="1" smtClean="0">
                        <a:latin typeface="Cambria Math" panose="02040503050406030204" pitchFamily="18" charset="0"/>
                      </a:rPr>
                      <m:t>~</m:t>
                    </m:r>
                  </m:oMath>
                </a14:m>
                <a:r>
                  <a:rPr lang="en-US" sz="1800" dirty="0"/>
                  <a:t>930,000 parameters</a:t>
                </a:r>
              </a:p>
              <a:p>
                <a:pPr lvl="1"/>
                <a:r>
                  <a:rPr lang="en-US" sz="1400" dirty="0"/>
                  <a:t>0.5 milliseconds per realization </a:t>
                </a:r>
                <a14:m>
                  <m:oMath xmlns:m="http://schemas.openxmlformats.org/officeDocument/2006/math">
                    <m:r>
                      <a:rPr lang="en-US" sz="1400" b="0" i="1" smtClean="0">
                        <a:latin typeface="Cambria Math" panose="02040503050406030204" pitchFamily="18" charset="0"/>
                      </a:rPr>
                      <m:t>⟹</m:t>
                    </m:r>
                  </m:oMath>
                </a14:m>
                <a:r>
                  <a:rPr lang="en-US" sz="1400" dirty="0"/>
                  <a:t> 40,000</a:t>
                </a:r>
                <a14:m>
                  <m:oMath xmlns:m="http://schemas.openxmlformats.org/officeDocument/2006/math">
                    <m:r>
                      <a:rPr lang="en-US" sz="1400" b="0" i="1" dirty="0" smtClean="0">
                        <a:latin typeface="Cambria Math" panose="02040503050406030204" pitchFamily="18" charset="0"/>
                      </a:rPr>
                      <m:t>×</m:t>
                    </m:r>
                  </m:oMath>
                </a14:m>
                <a:r>
                  <a:rPr lang="en-US" sz="1400" dirty="0"/>
                  <a:t> speedup</a:t>
                </a:r>
                <a:endParaRPr lang="en-US" sz="1800" dirty="0"/>
              </a:p>
              <a:p>
                <a:r>
                  <a:rPr lang="en-US" sz="1800" dirty="0"/>
                  <a:t>Applications:</a:t>
                </a:r>
              </a:p>
              <a:p>
                <a:pPr lvl="1"/>
                <a:r>
                  <a:rPr lang="en-US" sz="1400" dirty="0"/>
                  <a:t>Uncertainty quantification</a:t>
                </a:r>
              </a:p>
              <a:p>
                <a:pPr lvl="1"/>
                <a:r>
                  <a:rPr lang="en-US" sz="1400" dirty="0"/>
                  <a:t>Inverse modeling</a:t>
                </a:r>
              </a:p>
              <a:p>
                <a:pPr lvl="1"/>
                <a:r>
                  <a:rPr lang="en-US" sz="1400" dirty="0"/>
                  <a:t>History matching / model calibration</a:t>
                </a:r>
              </a:p>
              <a:p>
                <a:pPr lvl="1"/>
                <a:r>
                  <a:rPr lang="en-US" sz="1400" dirty="0"/>
                  <a:t>Closed-loop / Robust optimization</a:t>
                </a:r>
              </a:p>
              <a:p>
                <a:r>
                  <a:rPr lang="en-US" sz="1800" dirty="0"/>
                  <a:t>Other areas:</a:t>
                </a:r>
              </a:p>
              <a:p>
                <a:pPr lvl="1"/>
                <a:r>
                  <a:rPr lang="en-US" sz="1400" dirty="0"/>
                  <a:t>Groundwater flows</a:t>
                </a:r>
              </a:p>
              <a:p>
                <a:pPr lvl="1"/>
                <a:r>
                  <a:rPr lang="en-US" sz="1400" dirty="0"/>
                  <a:t>Contaminant transport</a:t>
                </a:r>
              </a:p>
              <a:p>
                <a:pPr lvl="1"/>
                <a:r>
                  <a:rPr lang="en-US" sz="1400" dirty="0"/>
                  <a:t>Hydrocarbon production</a:t>
                </a:r>
              </a:p>
            </p:txBody>
          </p:sp>
        </mc:Choice>
        <mc:Fallback xmlns="">
          <p:sp>
            <p:nvSpPr>
              <p:cNvPr id="2" name="Content Placeholder 2">
                <a:extLst>
                  <a:ext uri="{FF2B5EF4-FFF2-40B4-BE49-F238E27FC236}">
                    <a16:creationId xmlns:a16="http://schemas.microsoft.com/office/drawing/2014/main" id="{F024E869-EEA6-23D4-8DC7-2324FB04DDCC}"/>
                  </a:ext>
                </a:extLst>
              </p:cNvPr>
              <p:cNvSpPr txBox="1">
                <a:spLocks noRot="1" noChangeAspect="1" noMove="1" noResize="1" noEditPoints="1" noAdjustHandles="1" noChangeArrowheads="1" noChangeShapeType="1" noTextEdit="1"/>
              </p:cNvSpPr>
              <p:nvPr/>
            </p:nvSpPr>
            <p:spPr>
              <a:xfrm>
                <a:off x="736599" y="2331944"/>
                <a:ext cx="7035801" cy="4049806"/>
              </a:xfrm>
              <a:prstGeom prst="rect">
                <a:avLst/>
              </a:prstGeom>
              <a:blipFill>
                <a:blip r:embed="rId3"/>
                <a:stretch>
                  <a:fillRect l="-607" t="-150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187F6CF6-D599-94FD-D577-C5D79BE43C32}"/>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Results</a:t>
            </a:r>
            <a:endParaRPr lang="en-US" u="sng" dirty="0"/>
          </a:p>
        </p:txBody>
      </p:sp>
      <p:sp>
        <p:nvSpPr>
          <p:cNvPr id="34" name="TextBox 33">
            <a:extLst>
              <a:ext uri="{FF2B5EF4-FFF2-40B4-BE49-F238E27FC236}">
                <a16:creationId xmlns:a16="http://schemas.microsoft.com/office/drawing/2014/main" id="{ACEBB12F-A249-7910-07BF-B639FBC02686}"/>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27</a:t>
            </a:r>
          </a:p>
        </p:txBody>
      </p:sp>
      <p:grpSp>
        <p:nvGrpSpPr>
          <p:cNvPr id="14" name="Group 13">
            <a:extLst>
              <a:ext uri="{FF2B5EF4-FFF2-40B4-BE49-F238E27FC236}">
                <a16:creationId xmlns:a16="http://schemas.microsoft.com/office/drawing/2014/main" id="{1FACC288-97BA-C17A-96D6-DC8D7194AD03}"/>
              </a:ext>
            </a:extLst>
          </p:cNvPr>
          <p:cNvGrpSpPr/>
          <p:nvPr/>
        </p:nvGrpSpPr>
        <p:grpSpPr>
          <a:xfrm>
            <a:off x="7930659" y="1045694"/>
            <a:ext cx="3524742" cy="2802494"/>
            <a:chOff x="7930659" y="1045694"/>
            <a:chExt cx="3524742" cy="2802494"/>
          </a:xfrm>
        </p:grpSpPr>
        <p:pic>
          <p:nvPicPr>
            <p:cNvPr id="8" name="Picture 7">
              <a:extLst>
                <a:ext uri="{FF2B5EF4-FFF2-40B4-BE49-F238E27FC236}">
                  <a16:creationId xmlns:a16="http://schemas.microsoft.com/office/drawing/2014/main" id="{C7BAF001-B954-0D93-A5EA-6FAFD46DCD88}"/>
                </a:ext>
              </a:extLst>
            </p:cNvPr>
            <p:cNvPicPr>
              <a:picLocks noChangeAspect="1"/>
            </p:cNvPicPr>
            <p:nvPr/>
          </p:nvPicPr>
          <p:blipFill>
            <a:blip r:embed="rId4"/>
            <a:stretch>
              <a:fillRect/>
            </a:stretch>
          </p:blipFill>
          <p:spPr>
            <a:xfrm>
              <a:off x="7930659" y="1045694"/>
              <a:ext cx="3524742" cy="2534004"/>
            </a:xfrm>
            <a:prstGeom prst="rect">
              <a:avLst/>
            </a:prstGeom>
            <a:ln>
              <a:solidFill>
                <a:schemeClr val="tx1"/>
              </a:solidFill>
            </a:ln>
          </p:spPr>
        </p:pic>
        <p:sp>
          <p:nvSpPr>
            <p:cNvPr id="50" name="TextBox 49">
              <a:extLst>
                <a:ext uri="{FF2B5EF4-FFF2-40B4-BE49-F238E27FC236}">
                  <a16:creationId xmlns:a16="http://schemas.microsoft.com/office/drawing/2014/main" id="{3D5FDF0C-FFC2-3173-39F0-C11F91363E20}"/>
                </a:ext>
              </a:extLst>
            </p:cNvPr>
            <p:cNvSpPr txBox="1"/>
            <p:nvPr/>
          </p:nvSpPr>
          <p:spPr>
            <a:xfrm>
              <a:off x="8121159" y="3571189"/>
              <a:ext cx="3143741" cy="276999"/>
            </a:xfrm>
            <a:prstGeom prst="rect">
              <a:avLst/>
            </a:prstGeom>
            <a:noFill/>
          </p:spPr>
          <p:txBody>
            <a:bodyPr wrap="square" rtlCol="0">
              <a:spAutoFit/>
            </a:bodyPr>
            <a:lstStyle/>
            <a:p>
              <a:r>
                <a:rPr lang="en-US" sz="1200" dirty="0"/>
                <a:t>CNN-RNN for latent-space history matching</a:t>
              </a:r>
              <a:endParaRPr lang="en-US" sz="1200" b="1" dirty="0"/>
            </a:p>
          </p:txBody>
        </p:sp>
      </p:grpSp>
      <p:grpSp>
        <p:nvGrpSpPr>
          <p:cNvPr id="15" name="Group 14">
            <a:extLst>
              <a:ext uri="{FF2B5EF4-FFF2-40B4-BE49-F238E27FC236}">
                <a16:creationId xmlns:a16="http://schemas.microsoft.com/office/drawing/2014/main" id="{84D34EDA-E67A-DB3C-7970-EDB7AA3B8C2D}"/>
              </a:ext>
            </a:extLst>
          </p:cNvPr>
          <p:cNvGrpSpPr/>
          <p:nvPr/>
        </p:nvGrpSpPr>
        <p:grpSpPr>
          <a:xfrm>
            <a:off x="7232668" y="4311127"/>
            <a:ext cx="4410691" cy="1669112"/>
            <a:chOff x="7232668" y="4311127"/>
            <a:chExt cx="4410691" cy="1669112"/>
          </a:xfrm>
        </p:grpSpPr>
        <p:pic>
          <p:nvPicPr>
            <p:cNvPr id="10" name="Picture 9">
              <a:extLst>
                <a:ext uri="{FF2B5EF4-FFF2-40B4-BE49-F238E27FC236}">
                  <a16:creationId xmlns:a16="http://schemas.microsoft.com/office/drawing/2014/main" id="{3E7AB980-66B7-6BAF-6274-D21CC89D0B34}"/>
                </a:ext>
              </a:extLst>
            </p:cNvPr>
            <p:cNvPicPr>
              <a:picLocks noChangeAspect="1"/>
            </p:cNvPicPr>
            <p:nvPr/>
          </p:nvPicPr>
          <p:blipFill>
            <a:blip r:embed="rId5"/>
            <a:stretch>
              <a:fillRect/>
            </a:stretch>
          </p:blipFill>
          <p:spPr>
            <a:xfrm>
              <a:off x="7232668" y="4311127"/>
              <a:ext cx="4410691" cy="1381318"/>
            </a:xfrm>
            <a:prstGeom prst="rect">
              <a:avLst/>
            </a:prstGeom>
            <a:ln>
              <a:solidFill>
                <a:schemeClr val="tx1"/>
              </a:solidFill>
            </a:ln>
          </p:spPr>
        </p:pic>
        <p:sp>
          <p:nvSpPr>
            <p:cNvPr id="51" name="TextBox 50">
              <a:extLst>
                <a:ext uri="{FF2B5EF4-FFF2-40B4-BE49-F238E27FC236}">
                  <a16:creationId xmlns:a16="http://schemas.microsoft.com/office/drawing/2014/main" id="{1E77B701-32A9-DF95-C2F7-1A2FF9AC6FDA}"/>
                </a:ext>
              </a:extLst>
            </p:cNvPr>
            <p:cNvSpPr txBox="1"/>
            <p:nvPr/>
          </p:nvSpPr>
          <p:spPr>
            <a:xfrm>
              <a:off x="8256113" y="5703240"/>
              <a:ext cx="2363800" cy="276999"/>
            </a:xfrm>
            <a:prstGeom prst="rect">
              <a:avLst/>
            </a:prstGeom>
            <a:noFill/>
          </p:spPr>
          <p:txBody>
            <a:bodyPr wrap="square" rtlCol="0">
              <a:spAutoFit/>
            </a:bodyPr>
            <a:lstStyle/>
            <a:p>
              <a:r>
                <a:rPr lang="en-US" sz="1200" dirty="0"/>
                <a:t>CNN-RNN for inverse modeling</a:t>
              </a:r>
              <a:endParaRPr lang="en-US" sz="1200" b="1" dirty="0"/>
            </a:p>
          </p:txBody>
        </p:sp>
      </p:grpSp>
    </p:spTree>
    <p:extLst>
      <p:ext uri="{BB962C8B-B14F-4D97-AF65-F5344CB8AC3E}">
        <p14:creationId xmlns:p14="http://schemas.microsoft.com/office/powerpoint/2010/main" val="1007493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6F1C7B-58FB-1941-8520-1E6FDD8D9642}"/>
              </a:ext>
            </a:extLst>
          </p:cNvPr>
          <p:cNvSpPr/>
          <p:nvPr/>
        </p:nvSpPr>
        <p:spPr>
          <a:xfrm>
            <a:off x="0" y="0"/>
            <a:ext cx="12192000" cy="65621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5C0841E-0CFE-4E45-AB6B-B3904F6AC431}"/>
              </a:ext>
            </a:extLst>
          </p:cNvPr>
          <p:cNvSpPr txBox="1"/>
          <p:nvPr/>
        </p:nvSpPr>
        <p:spPr>
          <a:xfrm>
            <a:off x="2817114" y="2804028"/>
            <a:ext cx="6557772" cy="523220"/>
          </a:xfrm>
          <a:prstGeom prst="rect">
            <a:avLst/>
          </a:prstGeom>
          <a:noFill/>
        </p:spPr>
        <p:txBody>
          <a:bodyPr wrap="square" rtlCol="0">
            <a:spAutoFit/>
          </a:bodyPr>
          <a:lstStyle/>
          <a:p>
            <a:pPr algn="ctr"/>
            <a:r>
              <a:rPr lang="en-US" sz="2800" b="1" dirty="0"/>
              <a:t>Conclusion</a:t>
            </a:r>
          </a:p>
        </p:txBody>
      </p:sp>
      <p:sp>
        <p:nvSpPr>
          <p:cNvPr id="4" name="TextBox 3">
            <a:extLst>
              <a:ext uri="{FF2B5EF4-FFF2-40B4-BE49-F238E27FC236}">
                <a16:creationId xmlns:a16="http://schemas.microsoft.com/office/drawing/2014/main" id="{E1E0E1C4-4049-16FF-3A32-4EF06D53D003}"/>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28</a:t>
            </a:r>
          </a:p>
        </p:txBody>
      </p:sp>
    </p:spTree>
    <p:extLst>
      <p:ext uri="{BB962C8B-B14F-4D97-AF65-F5344CB8AC3E}">
        <p14:creationId xmlns:p14="http://schemas.microsoft.com/office/powerpoint/2010/main" val="2945545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C8D5FA-98BD-3D44-AB83-0389A33643F2}"/>
              </a:ext>
            </a:extLst>
          </p:cNvPr>
          <p:cNvSpPr/>
          <p:nvPr/>
        </p:nvSpPr>
        <p:spPr>
          <a:xfrm>
            <a:off x="736599" y="2238727"/>
            <a:ext cx="10735733" cy="3139321"/>
          </a:xfrm>
          <a:prstGeom prst="rect">
            <a:avLst/>
          </a:prstGeom>
        </p:spPr>
        <p:txBody>
          <a:bodyPr wrap="square">
            <a:spAutoFit/>
          </a:bodyPr>
          <a:lstStyle/>
          <a:p>
            <a:pPr marL="342900" indent="-342900">
              <a:buFont typeface="Arial" panose="020B0604020202020204" pitchFamily="34" charset="0"/>
              <a:buChar char="•"/>
            </a:pPr>
            <a:r>
              <a:rPr lang="en-US" b="0" i="0" dirty="0">
                <a:effectLst/>
                <a:latin typeface="-apple-system"/>
              </a:rPr>
              <a:t>Subsurface data must be treated in </a:t>
            </a:r>
            <a:r>
              <a:rPr lang="en-US" b="1" i="0" dirty="0">
                <a:effectLst/>
                <a:latin typeface="-apple-system"/>
              </a:rPr>
              <a:t>reduced-dimensional space </a:t>
            </a:r>
            <a:r>
              <a:rPr lang="en-US" b="0" i="0" dirty="0">
                <a:effectLst/>
                <a:latin typeface="-apple-system"/>
              </a:rPr>
              <a:t>for efficiency, at little or no loss of detail.</a:t>
            </a:r>
          </a:p>
          <a:p>
            <a:pPr marL="342900" indent="-342900">
              <a:buFont typeface="Arial" panose="020B0604020202020204" pitchFamily="34" charset="0"/>
              <a:buChar char="•"/>
            </a:pPr>
            <a:endParaRPr lang="en-US" b="0" i="0" dirty="0">
              <a:effectLst/>
              <a:latin typeface="-apple-system"/>
            </a:endParaRPr>
          </a:p>
          <a:p>
            <a:pPr marL="342900" indent="-342900">
              <a:buFont typeface="Arial" panose="020B0604020202020204" pitchFamily="34" charset="0"/>
              <a:buChar char="•"/>
            </a:pPr>
            <a:r>
              <a:rPr lang="en-US" dirty="0">
                <a:latin typeface="-apple-system"/>
              </a:rPr>
              <a:t>Classical techniques vs. Deep Learning</a:t>
            </a:r>
          </a:p>
          <a:p>
            <a:pPr marL="800100" lvl="1" indent="-342900">
              <a:buFont typeface="Arial" panose="020B0604020202020204" pitchFamily="34" charset="0"/>
              <a:buChar char="•"/>
            </a:pPr>
            <a:r>
              <a:rPr lang="en-US" dirty="0">
                <a:latin typeface="-apple-system"/>
              </a:rPr>
              <a:t>Accuracy, cost/efficiency, application-specific</a:t>
            </a:r>
          </a:p>
          <a:p>
            <a:pPr marL="342900" indent="-342900">
              <a:buFont typeface="Arial" panose="020B0604020202020204" pitchFamily="34" charset="0"/>
              <a:buChar char="•"/>
            </a:pPr>
            <a:endParaRPr lang="en-US" b="0" i="0" dirty="0">
              <a:effectLst/>
              <a:latin typeface="-apple-system"/>
            </a:endParaRPr>
          </a:p>
          <a:p>
            <a:pPr marL="342900" indent="-342900">
              <a:buFont typeface="Arial" panose="020B0604020202020204" pitchFamily="34" charset="0"/>
              <a:buChar char="•"/>
            </a:pPr>
            <a:r>
              <a:rPr lang="en-US" dirty="0">
                <a:latin typeface="-apple-system"/>
              </a:rPr>
              <a:t>Plethora of applications in reservoir modeling, characterization, and simulation.</a:t>
            </a:r>
          </a:p>
          <a:p>
            <a:pPr marL="342900" indent="-342900">
              <a:buFont typeface="Arial" panose="020B0604020202020204" pitchFamily="34" charset="0"/>
              <a:buChar char="•"/>
            </a:pPr>
            <a:endParaRPr lang="en-US" dirty="0">
              <a:latin typeface="-apple-system"/>
            </a:endParaRPr>
          </a:p>
          <a:p>
            <a:pPr marL="342900" indent="-342900">
              <a:buFont typeface="Arial" panose="020B0604020202020204" pitchFamily="34" charset="0"/>
              <a:buChar char="•"/>
            </a:pPr>
            <a:r>
              <a:rPr lang="en-US" dirty="0">
                <a:latin typeface="-apple-system"/>
              </a:rPr>
              <a:t>Future Studies include:</a:t>
            </a:r>
          </a:p>
          <a:p>
            <a:pPr marL="800100" lvl="1" indent="-342900">
              <a:buFont typeface="Arial" panose="020B0604020202020204" pitchFamily="34" charset="0"/>
              <a:buChar char="•"/>
            </a:pPr>
            <a:r>
              <a:rPr lang="en-US" dirty="0">
                <a:latin typeface="-apple-system"/>
              </a:rPr>
              <a:t>Development of the CNN-RNN Proxy for CO2 Monitoring</a:t>
            </a:r>
          </a:p>
          <a:p>
            <a:pPr marL="800100" lvl="1" indent="-342900">
              <a:buFont typeface="Arial" panose="020B0604020202020204" pitchFamily="34" charset="0"/>
              <a:buChar char="•"/>
            </a:pPr>
            <a:r>
              <a:rPr lang="en-US" dirty="0">
                <a:latin typeface="-apple-system"/>
              </a:rPr>
              <a:t>Integration of other data sources (seismic, fiber optic) for improved proxy model predictions</a:t>
            </a:r>
          </a:p>
          <a:p>
            <a:pPr marL="800100" lvl="1" indent="-342900">
              <a:buFont typeface="Arial" panose="020B0604020202020204" pitchFamily="34" charset="0"/>
              <a:buChar char="•"/>
            </a:pPr>
            <a:r>
              <a:rPr lang="en-US" dirty="0">
                <a:latin typeface="-apple-system"/>
              </a:rPr>
              <a:t>Robust optimization and closed-loop reservoir management using CNN-RNN Proxy</a:t>
            </a:r>
            <a:endParaRPr lang="en-US" dirty="0"/>
          </a:p>
        </p:txBody>
      </p:sp>
      <p:sp>
        <p:nvSpPr>
          <p:cNvPr id="3" name="Rectangle 2">
            <a:extLst>
              <a:ext uri="{FF2B5EF4-FFF2-40B4-BE49-F238E27FC236}">
                <a16:creationId xmlns:a16="http://schemas.microsoft.com/office/drawing/2014/main" id="{15C3DD6E-08F3-C166-2058-FB4ADFD90626}"/>
              </a:ext>
            </a:extLst>
          </p:cNvPr>
          <p:cNvSpPr/>
          <p:nvPr/>
        </p:nvSpPr>
        <p:spPr>
          <a:xfrm>
            <a:off x="736599" y="161140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Conclusion</a:t>
            </a:r>
            <a:endParaRPr lang="en-US" u="sng" dirty="0"/>
          </a:p>
        </p:txBody>
      </p:sp>
      <p:sp>
        <p:nvSpPr>
          <p:cNvPr id="4" name="TextBox 3">
            <a:extLst>
              <a:ext uri="{FF2B5EF4-FFF2-40B4-BE49-F238E27FC236}">
                <a16:creationId xmlns:a16="http://schemas.microsoft.com/office/drawing/2014/main" id="{B6212AA1-860F-3EA5-59EF-7B47C6D95357}"/>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29</a:t>
            </a:r>
          </a:p>
        </p:txBody>
      </p:sp>
    </p:spTree>
    <p:extLst>
      <p:ext uri="{BB962C8B-B14F-4D97-AF65-F5344CB8AC3E}">
        <p14:creationId xmlns:p14="http://schemas.microsoft.com/office/powerpoint/2010/main" val="1588940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54C78B-E0C9-C8E0-74AC-57AAFEA167E6}"/>
              </a:ext>
            </a:extLst>
          </p:cNvPr>
          <p:cNvSpPr/>
          <p:nvPr/>
        </p:nvSpPr>
        <p:spPr>
          <a:xfrm>
            <a:off x="4862924" y="1780454"/>
            <a:ext cx="6647757" cy="2585323"/>
          </a:xfrm>
          <a:prstGeom prst="rect">
            <a:avLst/>
          </a:prstGeom>
        </p:spPr>
        <p:txBody>
          <a:bodyPr wrap="square">
            <a:spAutoFit/>
          </a:bodyPr>
          <a:lstStyle/>
          <a:p>
            <a:pPr marL="342900" indent="-342900">
              <a:buFont typeface="Arial" panose="020B0604020202020204" pitchFamily="34" charset="0"/>
              <a:buChar char="•"/>
            </a:pPr>
            <a:r>
              <a:rPr lang="en-US" b="0" i="0" u="none" strike="noStrike" dirty="0">
                <a:solidFill>
                  <a:schemeClr val="accent1"/>
                </a:solidFill>
                <a:effectLst/>
                <a:latin typeface="Open Sans" panose="020B0606030504020204" pitchFamily="34" charset="0"/>
              </a:rPr>
              <a:t>Executive Summary</a:t>
            </a:r>
          </a:p>
          <a:p>
            <a:pPr marL="342900" indent="-342900">
              <a:buFont typeface="Arial" panose="020B0604020202020204" pitchFamily="34" charset="0"/>
              <a:buChar char="•"/>
            </a:pPr>
            <a:endParaRPr lang="en-US" b="0" i="0" u="none" strike="noStrike" dirty="0">
              <a:solidFill>
                <a:srgbClr val="000000"/>
              </a:solidFill>
              <a:effectLst/>
              <a:latin typeface="Open Sans" panose="020B0606030504020204" pitchFamily="34" charset="0"/>
            </a:endParaRPr>
          </a:p>
          <a:p>
            <a:pPr marL="342900" indent="-342900">
              <a:buFont typeface="Arial" panose="020B0604020202020204" pitchFamily="34" charset="0"/>
              <a:buChar char="•"/>
            </a:pPr>
            <a:r>
              <a:rPr lang="en-US" b="0" i="0" u="none" strike="noStrike" dirty="0">
                <a:solidFill>
                  <a:srgbClr val="000000"/>
                </a:solidFill>
                <a:effectLst/>
                <a:latin typeface="Open Sans" panose="020B0606030504020204" pitchFamily="34" charset="0"/>
              </a:rPr>
              <a:t>Motivation</a:t>
            </a:r>
          </a:p>
          <a:p>
            <a:pPr marL="342900" indent="-342900">
              <a:buFont typeface="Arial" panose="020B0604020202020204" pitchFamily="34" charset="0"/>
              <a:buChar char="•"/>
            </a:pPr>
            <a:endParaRPr lang="en-US" b="0" i="0" u="none" strike="noStrike" dirty="0">
              <a:solidFill>
                <a:srgbClr val="000000"/>
              </a:solidFill>
              <a:effectLst/>
              <a:latin typeface="Open Sans" panose="020B0606030504020204" pitchFamily="34" charset="0"/>
            </a:endParaRPr>
          </a:p>
          <a:p>
            <a:pPr marL="342900" indent="-342900">
              <a:buFont typeface="Arial" panose="020B0604020202020204" pitchFamily="34" charset="0"/>
              <a:buChar char="•"/>
            </a:pPr>
            <a:r>
              <a:rPr lang="en-US" b="0" i="0" u="none" strike="noStrike" dirty="0">
                <a:solidFill>
                  <a:srgbClr val="000000"/>
                </a:solidFill>
                <a:effectLst/>
                <a:latin typeface="Open Sans" panose="020B0606030504020204" pitchFamily="34" charset="0"/>
              </a:rPr>
              <a:t>PART I: Dimensionality Reduction Techniques</a:t>
            </a:r>
          </a:p>
          <a:p>
            <a:pPr marL="342900" indent="-342900">
              <a:buFont typeface="Arial" panose="020B0604020202020204" pitchFamily="34" charset="0"/>
              <a:buChar char="•"/>
            </a:pPr>
            <a:endParaRPr lang="en-US" b="0" i="0" u="none" strike="noStrike" dirty="0">
              <a:solidFill>
                <a:srgbClr val="000000"/>
              </a:solidFill>
              <a:effectLst/>
              <a:latin typeface="Open Sans" panose="020B0606030504020204" pitchFamily="34" charset="0"/>
            </a:endParaRPr>
          </a:p>
          <a:p>
            <a:pPr marL="342900" indent="-342900">
              <a:buFont typeface="Arial" panose="020B0604020202020204" pitchFamily="34" charset="0"/>
              <a:buChar char="•"/>
            </a:pPr>
            <a:r>
              <a:rPr lang="en-US" dirty="0">
                <a:solidFill>
                  <a:srgbClr val="000000"/>
                </a:solidFill>
                <a:latin typeface="Open Sans" panose="020B0606030504020204" pitchFamily="34" charset="0"/>
              </a:rPr>
              <a:t>Part II: Hybrid CNN-RNN for CO2 Monitoring</a:t>
            </a:r>
          </a:p>
          <a:p>
            <a:pPr marL="342900" indent="-342900">
              <a:buFont typeface="Arial" panose="020B0604020202020204" pitchFamily="34" charset="0"/>
              <a:buChar char="•"/>
            </a:pPr>
            <a:endParaRPr lang="en-US" dirty="0">
              <a:solidFill>
                <a:srgbClr val="000000"/>
              </a:solidFill>
              <a:latin typeface="Open Sans" panose="020B0606030504020204" pitchFamily="34" charset="0"/>
            </a:endParaRPr>
          </a:p>
          <a:p>
            <a:pPr marL="342900" indent="-342900">
              <a:buFont typeface="Arial" panose="020B0604020202020204" pitchFamily="34" charset="0"/>
              <a:buChar char="•"/>
            </a:pPr>
            <a:r>
              <a:rPr lang="en-US" dirty="0">
                <a:solidFill>
                  <a:srgbClr val="000000"/>
                </a:solidFill>
                <a:latin typeface="Open Sans" panose="020B0606030504020204" pitchFamily="34" charset="0"/>
              </a:rPr>
              <a:t>Conclusion</a:t>
            </a:r>
            <a:endParaRPr lang="en-US" dirty="0"/>
          </a:p>
        </p:txBody>
      </p:sp>
      <p:sp>
        <p:nvSpPr>
          <p:cNvPr id="3" name="TextBox 2">
            <a:extLst>
              <a:ext uri="{FF2B5EF4-FFF2-40B4-BE49-F238E27FC236}">
                <a16:creationId xmlns:a16="http://schemas.microsoft.com/office/drawing/2014/main" id="{D86FB8F9-9BED-0D7F-F0DF-D2804295A93E}"/>
              </a:ext>
            </a:extLst>
          </p:cNvPr>
          <p:cNvSpPr txBox="1"/>
          <p:nvPr/>
        </p:nvSpPr>
        <p:spPr>
          <a:xfrm>
            <a:off x="453358" y="2234932"/>
            <a:ext cx="2950668" cy="523220"/>
          </a:xfrm>
          <a:prstGeom prst="rect">
            <a:avLst/>
          </a:prstGeom>
          <a:noFill/>
        </p:spPr>
        <p:txBody>
          <a:bodyPr wrap="square" rtlCol="0">
            <a:spAutoFit/>
          </a:bodyPr>
          <a:lstStyle/>
          <a:p>
            <a:r>
              <a:rPr lang="en-US" sz="2800" b="1" dirty="0">
                <a:solidFill>
                  <a:schemeClr val="bg1"/>
                </a:solidFill>
              </a:rPr>
              <a:t>Outline</a:t>
            </a:r>
          </a:p>
        </p:txBody>
      </p:sp>
      <p:sp>
        <p:nvSpPr>
          <p:cNvPr id="5" name="TextBox 4">
            <a:extLst>
              <a:ext uri="{FF2B5EF4-FFF2-40B4-BE49-F238E27FC236}">
                <a16:creationId xmlns:a16="http://schemas.microsoft.com/office/drawing/2014/main" id="{541BDFD2-4948-9BBB-820B-269C2DB1AD75}"/>
              </a:ext>
            </a:extLst>
          </p:cNvPr>
          <p:cNvSpPr txBox="1"/>
          <p:nvPr/>
        </p:nvSpPr>
        <p:spPr>
          <a:xfrm flipH="1">
            <a:off x="11794232" y="6515874"/>
            <a:ext cx="397767" cy="338554"/>
          </a:xfrm>
          <a:prstGeom prst="rect">
            <a:avLst/>
          </a:prstGeom>
          <a:noFill/>
        </p:spPr>
        <p:txBody>
          <a:bodyPr wrap="square" rtlCol="0">
            <a:spAutoFit/>
          </a:bodyPr>
          <a:lstStyle/>
          <a:p>
            <a:pPr algn="ctr"/>
            <a:r>
              <a:rPr lang="en-US" sz="1600" dirty="0"/>
              <a:t>3</a:t>
            </a:r>
          </a:p>
        </p:txBody>
      </p:sp>
    </p:spTree>
    <p:extLst>
      <p:ext uri="{BB962C8B-B14F-4D97-AF65-F5344CB8AC3E}">
        <p14:creationId xmlns:p14="http://schemas.microsoft.com/office/powerpoint/2010/main" val="976542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BF57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E97189A-DA07-F343-AB2A-707C39332610}"/>
              </a:ext>
            </a:extLst>
          </p:cNvPr>
          <p:cNvSpPr/>
          <p:nvPr/>
        </p:nvSpPr>
        <p:spPr>
          <a:xfrm>
            <a:off x="11887200" y="0"/>
            <a:ext cx="304800" cy="5588000"/>
          </a:xfrm>
          <a:prstGeom prst="rect">
            <a:avLst/>
          </a:prstGeom>
          <a:solidFill>
            <a:srgbClr val="EB8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6768588A-991F-EB46-AED1-EA020E9A309C}"/>
              </a:ext>
            </a:extLst>
          </p:cNvPr>
          <p:cNvSpPr/>
          <p:nvPr/>
        </p:nvSpPr>
        <p:spPr>
          <a:xfrm>
            <a:off x="11887200" y="5588000"/>
            <a:ext cx="304800" cy="127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A1F5603-8E72-F44F-B52E-D2B8F402CED7}"/>
              </a:ext>
            </a:extLst>
          </p:cNvPr>
          <p:cNvSpPr/>
          <p:nvPr/>
        </p:nvSpPr>
        <p:spPr>
          <a:xfrm>
            <a:off x="117642" y="226372"/>
            <a:ext cx="4944533" cy="1464733"/>
          </a:xfrm>
          <a:prstGeom prst="rect">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FDA6368-2275-664D-8F3E-E9D5518FA2C5}"/>
              </a:ext>
            </a:extLst>
          </p:cNvPr>
          <p:cNvPicPr>
            <a:picLocks noChangeAspect="1"/>
          </p:cNvPicPr>
          <p:nvPr/>
        </p:nvPicPr>
        <p:blipFill>
          <a:blip r:embed="rId2"/>
          <a:stretch>
            <a:fillRect/>
          </a:stretch>
        </p:blipFill>
        <p:spPr>
          <a:xfrm>
            <a:off x="2698750" y="696983"/>
            <a:ext cx="6794500" cy="1358900"/>
          </a:xfrm>
          <a:prstGeom prst="rect">
            <a:avLst/>
          </a:prstGeom>
        </p:spPr>
      </p:pic>
      <p:sp>
        <p:nvSpPr>
          <p:cNvPr id="6" name="TextBox 5">
            <a:extLst>
              <a:ext uri="{FF2B5EF4-FFF2-40B4-BE49-F238E27FC236}">
                <a16:creationId xmlns:a16="http://schemas.microsoft.com/office/drawing/2014/main" id="{37C78555-6002-EA6F-F7D8-E34F84724B61}"/>
              </a:ext>
            </a:extLst>
          </p:cNvPr>
          <p:cNvSpPr txBox="1"/>
          <p:nvPr/>
        </p:nvSpPr>
        <p:spPr>
          <a:xfrm>
            <a:off x="2745580" y="3107219"/>
            <a:ext cx="6700837" cy="1384995"/>
          </a:xfrm>
          <a:prstGeom prst="rect">
            <a:avLst/>
          </a:prstGeom>
          <a:noFill/>
        </p:spPr>
        <p:txBody>
          <a:bodyPr wrap="square" rtlCol="0">
            <a:spAutoFit/>
          </a:bodyPr>
          <a:lstStyle/>
          <a:p>
            <a:pPr algn="ctr"/>
            <a:r>
              <a:rPr lang="en-US" sz="2400" i="1" dirty="0"/>
              <a:t>Thank you</a:t>
            </a:r>
          </a:p>
          <a:p>
            <a:pPr algn="ctr"/>
            <a:endParaRPr lang="en-US" sz="2400" i="1" dirty="0"/>
          </a:p>
          <a:p>
            <a:pPr algn="ctr"/>
            <a:r>
              <a:rPr lang="en-US" sz="3600" dirty="0"/>
              <a:t>Q&amp;A</a:t>
            </a:r>
          </a:p>
        </p:txBody>
      </p:sp>
      <p:sp>
        <p:nvSpPr>
          <p:cNvPr id="8" name="Subtitle 2">
            <a:extLst>
              <a:ext uri="{FF2B5EF4-FFF2-40B4-BE49-F238E27FC236}">
                <a16:creationId xmlns:a16="http://schemas.microsoft.com/office/drawing/2014/main" id="{F95D14CF-F97C-965B-70CF-278C8B847023}"/>
              </a:ext>
            </a:extLst>
          </p:cNvPr>
          <p:cNvSpPr txBox="1">
            <a:spLocks/>
          </p:cNvSpPr>
          <p:nvPr/>
        </p:nvSpPr>
        <p:spPr>
          <a:xfrm>
            <a:off x="3583857" y="5543550"/>
            <a:ext cx="5024284" cy="1314450"/>
          </a:xfrm>
          <a:prstGeom prst="rect">
            <a:avLst/>
          </a:prstGeom>
        </p:spPr>
        <p:txBody>
          <a:bodyPr vert="horz" lIns="91440" tIns="45720" rIns="91440" bIns="45720" rtlCol="0">
            <a:noAutofit/>
          </a:bodyPr>
          <a:lstStyle>
            <a:lvl1pPr marL="0" indent="0" algn="l" defTabSz="457200" rtl="0" eaLnBrk="1" latinLnBrk="0" hangingPunct="1">
              <a:spcBef>
                <a:spcPct val="20000"/>
              </a:spcBef>
              <a:buFont typeface="Arial"/>
              <a:buNone/>
              <a:defRPr sz="3200" kern="1200">
                <a:solidFill>
                  <a:schemeClr val="bg1"/>
                </a:solidFill>
                <a:latin typeface="Arial"/>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Arial"/>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Arial"/>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Arial"/>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ctr" defTabSz="914400" fontAlgn="auto">
              <a:spcAft>
                <a:spcPts val="0"/>
              </a:spcAft>
            </a:pPr>
            <a:r>
              <a:rPr lang="en-US" sz="1400" b="1" i="1" dirty="0">
                <a:solidFill>
                  <a:schemeClr val="tx1"/>
                </a:solidFill>
                <a:latin typeface="+mn-lt"/>
              </a:rPr>
              <a:t>Misael Morales </a:t>
            </a:r>
          </a:p>
          <a:p>
            <a:pPr algn="ctr" defTabSz="914400" fontAlgn="auto">
              <a:spcAft>
                <a:spcPts val="0"/>
              </a:spcAft>
            </a:pPr>
            <a:r>
              <a:rPr lang="en-US" sz="1400" i="1" dirty="0">
                <a:solidFill>
                  <a:schemeClr val="tx1"/>
                </a:solidFill>
                <a:latin typeface="+mn-lt"/>
              </a:rPr>
              <a:t>PhD Student in Petroleum &amp; Geosystems Engineering</a:t>
            </a:r>
          </a:p>
          <a:p>
            <a:pPr algn="ctr" defTabSz="914400" fontAlgn="auto">
              <a:spcAft>
                <a:spcPts val="0"/>
              </a:spcAft>
            </a:pPr>
            <a:r>
              <a:rPr lang="en-US" sz="1400" i="1" dirty="0">
                <a:solidFill>
                  <a:schemeClr val="tx1"/>
                </a:solidFill>
                <a:latin typeface="+mn-lt"/>
              </a:rPr>
              <a:t>Advisors: Dr. Michael Pyrcz, Dr. Carlos Torres-Verdin</a:t>
            </a:r>
          </a:p>
          <a:p>
            <a:pPr algn="ctr" fontAlgn="auto">
              <a:spcAft>
                <a:spcPts val="0"/>
              </a:spcAft>
            </a:pPr>
            <a:r>
              <a:rPr lang="en-US" sz="1400" dirty="0">
                <a:solidFill>
                  <a:srgbClr val="00B0F0"/>
                </a:solidFill>
                <a:hlinkClick r:id="rId3">
                  <a:extLst>
                    <a:ext uri="{A12FA001-AC4F-418D-AE19-62706E023703}">
                      <ahyp:hlinkClr xmlns:ahyp="http://schemas.microsoft.com/office/drawing/2018/hyperlinkcolor" val="tx"/>
                    </a:ext>
                  </a:extLst>
                </a:hlinkClick>
              </a:rPr>
              <a:t>GitHub</a:t>
            </a:r>
            <a:r>
              <a:rPr lang="en-US" sz="1400" dirty="0">
                <a:solidFill>
                  <a:srgbClr val="00B0F0"/>
                </a:solidFill>
              </a:rPr>
              <a:t> </a:t>
            </a:r>
            <a:r>
              <a:rPr lang="en-US" sz="1400" dirty="0"/>
              <a:t>|</a:t>
            </a:r>
            <a:r>
              <a:rPr lang="en-US" sz="1400" dirty="0">
                <a:solidFill>
                  <a:srgbClr val="00B0F0"/>
                </a:solidFill>
              </a:rPr>
              <a:t> </a:t>
            </a:r>
            <a:r>
              <a:rPr lang="en-US" sz="1400" dirty="0" err="1">
                <a:solidFill>
                  <a:srgbClr val="00B0F0"/>
                </a:solidFill>
                <a:hlinkClick r:id="rId4">
                  <a:extLst>
                    <a:ext uri="{A12FA001-AC4F-418D-AE19-62706E023703}">
                      <ahyp:hlinkClr xmlns:ahyp="http://schemas.microsoft.com/office/drawing/2018/hyperlinkcolor" val="tx"/>
                    </a:ext>
                  </a:extLst>
                </a:hlinkClick>
              </a:rPr>
              <a:t>Linkedin</a:t>
            </a:r>
            <a:r>
              <a:rPr lang="en-US" sz="1400" dirty="0">
                <a:solidFill>
                  <a:srgbClr val="00B0F0"/>
                </a:solidFill>
              </a:rPr>
              <a:t> </a:t>
            </a:r>
            <a:r>
              <a:rPr lang="en-US" sz="1400" dirty="0"/>
              <a:t>|</a:t>
            </a:r>
            <a:r>
              <a:rPr lang="en-US" sz="1400" dirty="0">
                <a:solidFill>
                  <a:srgbClr val="00B0F0"/>
                </a:solidFill>
              </a:rPr>
              <a:t> </a:t>
            </a:r>
            <a:r>
              <a:rPr lang="en-US" sz="1400" dirty="0">
                <a:solidFill>
                  <a:srgbClr val="00B0F0"/>
                </a:solidFill>
                <a:hlinkClick r:id="rId5">
                  <a:extLst>
                    <a:ext uri="{A12FA001-AC4F-418D-AE19-62706E023703}">
                      <ahyp:hlinkClr xmlns:ahyp="http://schemas.microsoft.com/office/drawing/2018/hyperlinkcolor" val="tx"/>
                    </a:ext>
                  </a:extLst>
                </a:hlinkClick>
              </a:rPr>
              <a:t>Website</a:t>
            </a:r>
            <a:r>
              <a:rPr lang="en-US" sz="1400" dirty="0">
                <a:solidFill>
                  <a:srgbClr val="00B0F0"/>
                </a:solidFill>
              </a:rPr>
              <a:t> </a:t>
            </a:r>
            <a:r>
              <a:rPr lang="en-US" sz="1400" dirty="0"/>
              <a:t>|</a:t>
            </a:r>
            <a:r>
              <a:rPr lang="en-US" sz="1400" dirty="0">
                <a:solidFill>
                  <a:srgbClr val="00B0F0"/>
                </a:solidFill>
              </a:rPr>
              <a:t> </a:t>
            </a:r>
            <a:r>
              <a:rPr lang="en-US" sz="1400" dirty="0">
                <a:solidFill>
                  <a:srgbClr val="00B0F0"/>
                </a:solidFill>
                <a:hlinkClick r:id="rId6">
                  <a:extLst>
                    <a:ext uri="{A12FA001-AC4F-418D-AE19-62706E023703}">
                      <ahyp:hlinkClr xmlns:ahyp="http://schemas.microsoft.com/office/drawing/2018/hyperlinkcolor" val="tx"/>
                    </a:ext>
                  </a:extLst>
                </a:hlinkClick>
              </a:rPr>
              <a:t>misaelmorales@utexas.edu</a:t>
            </a:r>
            <a:r>
              <a:rPr lang="en-US" sz="1400" dirty="0">
                <a:solidFill>
                  <a:srgbClr val="00B0F0"/>
                </a:solidFill>
              </a:rPr>
              <a:t> </a:t>
            </a:r>
          </a:p>
          <a:p>
            <a:pPr fontAlgn="auto">
              <a:spcAft>
                <a:spcPts val="0"/>
              </a:spcAft>
            </a:pPr>
            <a:endParaRPr lang="en-US" sz="1200" dirty="0"/>
          </a:p>
        </p:txBody>
      </p:sp>
    </p:spTree>
    <p:extLst>
      <p:ext uri="{BB962C8B-B14F-4D97-AF65-F5344CB8AC3E}">
        <p14:creationId xmlns:p14="http://schemas.microsoft.com/office/powerpoint/2010/main" val="2618748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BF3012-252A-DC0C-0686-BD4C5A554100}"/>
              </a:ext>
            </a:extLst>
          </p:cNvPr>
          <p:cNvSpPr txBox="1"/>
          <p:nvPr/>
        </p:nvSpPr>
        <p:spPr>
          <a:xfrm>
            <a:off x="2817114" y="2804028"/>
            <a:ext cx="6557772" cy="523220"/>
          </a:xfrm>
          <a:prstGeom prst="rect">
            <a:avLst/>
          </a:prstGeom>
          <a:noFill/>
        </p:spPr>
        <p:txBody>
          <a:bodyPr wrap="square" rtlCol="0">
            <a:spAutoFit/>
          </a:bodyPr>
          <a:lstStyle/>
          <a:p>
            <a:pPr algn="ctr"/>
            <a:r>
              <a:rPr lang="en-US" sz="2800" b="1" dirty="0"/>
              <a:t>Backup Slides</a:t>
            </a:r>
          </a:p>
        </p:txBody>
      </p:sp>
    </p:spTree>
    <p:extLst>
      <p:ext uri="{BB962C8B-B14F-4D97-AF65-F5344CB8AC3E}">
        <p14:creationId xmlns:p14="http://schemas.microsoft.com/office/powerpoint/2010/main" val="3745301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8E669-30AF-032C-7F3E-9463C5607FA7}"/>
              </a:ext>
            </a:extLst>
          </p:cNvPr>
          <p:cNvSpPr txBox="1">
            <a:spLocks/>
          </p:cNvSpPr>
          <p:nvPr/>
        </p:nvSpPr>
        <p:spPr>
          <a:xfrm>
            <a:off x="704850" y="1343025"/>
            <a:ext cx="8229600" cy="857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dirty="0"/>
              <a:t>References</a:t>
            </a:r>
          </a:p>
        </p:txBody>
      </p:sp>
      <p:sp>
        <p:nvSpPr>
          <p:cNvPr id="3" name="Content Placeholder 2">
            <a:extLst>
              <a:ext uri="{FF2B5EF4-FFF2-40B4-BE49-F238E27FC236}">
                <a16:creationId xmlns:a16="http://schemas.microsoft.com/office/drawing/2014/main" id="{5381EA8B-8314-8FF2-C8BE-B267371452E6}"/>
              </a:ext>
            </a:extLst>
          </p:cNvPr>
          <p:cNvSpPr txBox="1">
            <a:spLocks/>
          </p:cNvSpPr>
          <p:nvPr/>
        </p:nvSpPr>
        <p:spPr>
          <a:xfrm>
            <a:off x="180975" y="2190750"/>
            <a:ext cx="5800724" cy="3943350"/>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US" sz="700" b="0" dirty="0">
                <a:solidFill>
                  <a:schemeClr val="tx1"/>
                </a:solidFill>
                <a:effectLst/>
                <a:latin typeface="Consolas" panose="020B0609020204030204" pitchFamily="49" charset="0"/>
              </a:rPr>
              <a:t>Maldonado-Cruz, Eduardo, and Michael J Pyrcz. (2022) “Fast Evaluation of Pressure and Saturation Predictions with a Deep Learning Surrogate Flow Model.” Journal of petroleum science &amp; engineering 212 </a:t>
            </a:r>
          </a:p>
          <a:p>
            <a:pPr>
              <a:buFont typeface="+mj-lt"/>
              <a:buAutoNum type="arabicPeriod"/>
            </a:pPr>
            <a:r>
              <a:rPr lang="en-US" sz="700" b="0" dirty="0">
                <a:solidFill>
                  <a:schemeClr val="tx1"/>
                </a:solidFill>
                <a:effectLst/>
                <a:latin typeface="Consolas" panose="020B0609020204030204" pitchFamily="49" charset="0"/>
              </a:rPr>
              <a:t>Kim, Y. D., &amp; Durlofsky, L. J. (2022). "Convolutional-Recurrent Neural Network Proxy for Robust Optimization and Closed-Loop Reservoir Management." </a:t>
            </a:r>
            <a:r>
              <a:rPr lang="en-US" sz="700" b="0" dirty="0" err="1">
                <a:solidFill>
                  <a:schemeClr val="tx1"/>
                </a:solidFill>
                <a:effectLst/>
                <a:latin typeface="Consolas" panose="020B0609020204030204" pitchFamily="49" charset="0"/>
              </a:rPr>
              <a:t>arXiv</a:t>
            </a:r>
            <a:r>
              <a:rPr lang="en-US" sz="700" b="0" dirty="0">
                <a:solidFill>
                  <a:schemeClr val="tx1"/>
                </a:solidFill>
                <a:effectLst/>
                <a:latin typeface="Consolas" panose="020B0609020204030204" pitchFamily="49" charset="0"/>
              </a:rPr>
              <a:t> preprint arXiv:2203.07524.</a:t>
            </a:r>
          </a:p>
          <a:p>
            <a:pPr>
              <a:buFont typeface="+mj-lt"/>
              <a:buAutoNum type="arabicPeriod"/>
            </a:pPr>
            <a:r>
              <a:rPr lang="en-US" sz="700" b="0" dirty="0">
                <a:solidFill>
                  <a:schemeClr val="tx1"/>
                </a:solidFill>
                <a:effectLst/>
                <a:latin typeface="Consolas" panose="020B0609020204030204" pitchFamily="49" charset="0"/>
              </a:rPr>
              <a:t>Kaur, Harpreet et al. (2022) “Time-Lapse Seismic Data Inversion for Estimating Reservoir Parameters Using Deep Learning.” Interpretation (Tulsa) 10.1</a:t>
            </a:r>
          </a:p>
          <a:p>
            <a:pPr>
              <a:buFont typeface="+mj-lt"/>
              <a:buAutoNum type="arabicPeriod"/>
            </a:pPr>
            <a:r>
              <a:rPr lang="en-US" sz="700" b="0" dirty="0">
                <a:solidFill>
                  <a:schemeClr val="tx1"/>
                </a:solidFill>
                <a:effectLst/>
                <a:latin typeface="Consolas" panose="020B0609020204030204" pitchFamily="49" charset="0"/>
              </a:rPr>
              <a:t>S. Pan, S.L. Brunton, and J.N. </a:t>
            </a:r>
            <a:r>
              <a:rPr lang="en-US" sz="700" b="0" dirty="0" err="1">
                <a:solidFill>
                  <a:schemeClr val="tx1"/>
                </a:solidFill>
                <a:effectLst/>
                <a:latin typeface="Consolas" panose="020B0609020204030204" pitchFamily="49" charset="0"/>
              </a:rPr>
              <a:t>Kutz</a:t>
            </a:r>
            <a:r>
              <a:rPr lang="en-US" sz="700" b="0" dirty="0">
                <a:solidFill>
                  <a:schemeClr val="tx1"/>
                </a:solidFill>
                <a:effectLst/>
                <a:latin typeface="Consolas" panose="020B0609020204030204" pitchFamily="49" charset="0"/>
              </a:rPr>
              <a:t> (2022) "Neural Implicit Flow: a mesh-agnostic dimensionality reduction paradigm of </a:t>
            </a:r>
            <a:r>
              <a:rPr lang="en-US" sz="700" b="0" dirty="0" err="1">
                <a:solidFill>
                  <a:schemeClr val="tx1"/>
                </a:solidFill>
                <a:effectLst/>
                <a:latin typeface="Consolas" panose="020B0609020204030204" pitchFamily="49" charset="0"/>
              </a:rPr>
              <a:t>spatio</a:t>
            </a:r>
            <a:r>
              <a:rPr lang="en-US" sz="700" b="0" dirty="0">
                <a:solidFill>
                  <a:schemeClr val="tx1"/>
                </a:solidFill>
                <a:effectLst/>
                <a:latin typeface="Consolas" panose="020B0609020204030204" pitchFamily="49" charset="0"/>
              </a:rPr>
              <a:t>-temporal data." </a:t>
            </a:r>
            <a:r>
              <a:rPr lang="en-US" sz="700" b="0" dirty="0" err="1">
                <a:solidFill>
                  <a:schemeClr val="tx1"/>
                </a:solidFill>
                <a:effectLst/>
                <a:latin typeface="Consolas" panose="020B0609020204030204" pitchFamily="49" charset="0"/>
              </a:rPr>
              <a:t>arXiv</a:t>
            </a:r>
            <a:r>
              <a:rPr lang="en-US" sz="700" b="0" dirty="0">
                <a:solidFill>
                  <a:schemeClr val="tx1"/>
                </a:solidFill>
                <a:effectLst/>
                <a:latin typeface="Consolas" panose="020B0609020204030204" pitchFamily="49" charset="0"/>
              </a:rPr>
              <a:t> preprint arXiv:2204.03216</a:t>
            </a:r>
          </a:p>
          <a:p>
            <a:pPr>
              <a:buFont typeface="+mj-lt"/>
              <a:buAutoNum type="arabicPeriod"/>
            </a:pPr>
            <a:r>
              <a:rPr lang="en-US" sz="700" b="0" dirty="0">
                <a:solidFill>
                  <a:schemeClr val="tx1"/>
                </a:solidFill>
                <a:effectLst/>
                <a:latin typeface="Consolas" panose="020B0609020204030204" pitchFamily="49" charset="0"/>
              </a:rPr>
              <a:t>Joon, Shams, </a:t>
            </a:r>
            <a:r>
              <a:rPr lang="en-US" sz="700" b="0" dirty="0" err="1">
                <a:solidFill>
                  <a:schemeClr val="tx1"/>
                </a:solidFill>
                <a:effectLst/>
                <a:latin typeface="Consolas" panose="020B0609020204030204" pitchFamily="49" charset="0"/>
              </a:rPr>
              <a:t>Dawuda</a:t>
            </a:r>
            <a:r>
              <a:rPr lang="en-US" sz="700" b="0" dirty="0">
                <a:solidFill>
                  <a:schemeClr val="tx1"/>
                </a:solidFill>
                <a:effectLst/>
                <a:latin typeface="Consolas" panose="020B0609020204030204" pitchFamily="49" charset="0"/>
              </a:rPr>
              <a:t>, Ismael, Morgan, Eugene, and Sanjay Srinivasan. (2022) "Rock Physics-Based Data Assimilation of Integrated Continuous Active-Source Seismic and Pressure Monitoring Data during Geological Carbon Storage." SPE Journal.</a:t>
            </a:r>
          </a:p>
          <a:p>
            <a:pPr>
              <a:buFont typeface="+mj-lt"/>
              <a:buAutoNum type="arabicPeriod"/>
            </a:pPr>
            <a:r>
              <a:rPr lang="en-US" sz="700" b="0" dirty="0">
                <a:solidFill>
                  <a:schemeClr val="tx1"/>
                </a:solidFill>
                <a:effectLst/>
                <a:latin typeface="Consolas" panose="020B0609020204030204" pitchFamily="49" charset="0"/>
              </a:rPr>
              <a:t>Gonzalez, Keyla, and Siddharth </a:t>
            </a:r>
            <a:r>
              <a:rPr lang="en-US" sz="700" b="0" dirty="0" err="1">
                <a:solidFill>
                  <a:schemeClr val="tx1"/>
                </a:solidFill>
                <a:effectLst/>
                <a:latin typeface="Consolas" panose="020B0609020204030204" pitchFamily="49" charset="0"/>
              </a:rPr>
              <a:t>Misra</a:t>
            </a:r>
            <a:r>
              <a:rPr lang="en-US" sz="700" b="0" dirty="0">
                <a:solidFill>
                  <a:schemeClr val="tx1"/>
                </a:solidFill>
                <a:effectLst/>
                <a:latin typeface="Consolas" panose="020B0609020204030204" pitchFamily="49" charset="0"/>
              </a:rPr>
              <a:t>. (2022) “Unsupervised Learning Monitors the Carbon-Dioxide Plume in the Subsurface Carbon Storage Reservoir.” Expert systems with applications 201</a:t>
            </a:r>
          </a:p>
          <a:p>
            <a:pPr>
              <a:buFont typeface="+mj-lt"/>
              <a:buAutoNum type="arabicPeriod"/>
            </a:pPr>
            <a:r>
              <a:rPr lang="en-US" sz="700" b="0" dirty="0">
                <a:solidFill>
                  <a:schemeClr val="tx1"/>
                </a:solidFill>
                <a:effectLst/>
                <a:latin typeface="Consolas" panose="020B0609020204030204" pitchFamily="49" charset="0"/>
              </a:rPr>
              <a:t>K.G. </a:t>
            </a:r>
            <a:r>
              <a:rPr lang="en-US" sz="700" b="0" dirty="0" err="1">
                <a:solidFill>
                  <a:schemeClr val="tx1"/>
                </a:solidFill>
                <a:effectLst/>
                <a:latin typeface="Consolas" panose="020B0609020204030204" pitchFamily="49" charset="0"/>
              </a:rPr>
              <a:t>Gurjao</a:t>
            </a:r>
            <a:r>
              <a:rPr lang="en-US" sz="700" b="0" dirty="0">
                <a:solidFill>
                  <a:schemeClr val="tx1"/>
                </a:solidFill>
                <a:effectLst/>
                <a:latin typeface="Consolas" panose="020B0609020204030204" pitchFamily="49" charset="0"/>
              </a:rPr>
              <a:t>, E. </a:t>
            </a:r>
            <a:r>
              <a:rPr lang="en-US" sz="700" b="0" dirty="0" err="1">
                <a:solidFill>
                  <a:schemeClr val="tx1"/>
                </a:solidFill>
                <a:effectLst/>
                <a:latin typeface="Consolas" panose="020B0609020204030204" pitchFamily="49" charset="0"/>
              </a:rPr>
              <a:t>Gildin</a:t>
            </a:r>
            <a:r>
              <a:rPr lang="en-US" sz="700" b="0" dirty="0">
                <a:solidFill>
                  <a:schemeClr val="tx1"/>
                </a:solidFill>
                <a:effectLst/>
                <a:latin typeface="Consolas" panose="020B0609020204030204" pitchFamily="49" charset="0"/>
              </a:rPr>
              <a:t>, R. Gibson, and M. Everett. (2022) "Estimation of Far-Field Fiber Optics Distributed Acoustic Sensing DAS Response Using </a:t>
            </a:r>
            <a:r>
              <a:rPr lang="en-US" sz="700" b="0" dirty="0" err="1">
                <a:solidFill>
                  <a:schemeClr val="tx1"/>
                </a:solidFill>
                <a:effectLst/>
                <a:latin typeface="Consolas" panose="020B0609020204030204" pitchFamily="49" charset="0"/>
              </a:rPr>
              <a:t>Spatio</a:t>
            </a:r>
            <a:r>
              <a:rPr lang="en-US" sz="700" b="0" dirty="0">
                <a:solidFill>
                  <a:schemeClr val="tx1"/>
                </a:solidFill>
                <a:effectLst/>
                <a:latin typeface="Consolas" panose="020B0609020204030204" pitchFamily="49" charset="0"/>
              </a:rPr>
              <a:t>-Temporal Machine Learning Schemes and Improvement of Hydraulic Fracture Geometric Characterization." SPE Hydraulic Fracturing Technology Conference and Exhibition, USA</a:t>
            </a:r>
          </a:p>
          <a:p>
            <a:pPr>
              <a:buFont typeface="+mj-lt"/>
              <a:buAutoNum type="arabicPeriod"/>
            </a:pPr>
            <a:r>
              <a:rPr lang="en-US" sz="700" b="0" dirty="0">
                <a:solidFill>
                  <a:schemeClr val="tx1"/>
                </a:solidFill>
                <a:effectLst/>
                <a:latin typeface="Consolas" panose="020B0609020204030204" pitchFamily="49" charset="0"/>
              </a:rPr>
              <a:t>Salazar, Jose J et al. (2022) “Fair Train-Test Split in Machine Learning: Mitigating Spatial Autocorrelation for Improved Prediction Accuracy.” Journal of petroleum science &amp; engineering 209:109885–.</a:t>
            </a:r>
          </a:p>
          <a:p>
            <a:pPr>
              <a:buFont typeface="+mj-lt"/>
              <a:buAutoNum type="arabicPeriod"/>
            </a:pPr>
            <a:r>
              <a:rPr lang="en-US" sz="700" b="0" dirty="0">
                <a:solidFill>
                  <a:schemeClr val="tx1"/>
                </a:solidFill>
                <a:effectLst/>
                <a:latin typeface="Consolas" panose="020B0609020204030204" pitchFamily="49" charset="0"/>
              </a:rPr>
              <a:t>Tang, Meng, </a:t>
            </a:r>
            <a:r>
              <a:rPr lang="en-US" sz="700" b="0" dirty="0" err="1">
                <a:solidFill>
                  <a:schemeClr val="tx1"/>
                </a:solidFill>
                <a:effectLst/>
                <a:latin typeface="Consolas" panose="020B0609020204030204" pitchFamily="49" charset="0"/>
              </a:rPr>
              <a:t>Yimin</a:t>
            </a:r>
            <a:r>
              <a:rPr lang="en-US" sz="700" b="0" dirty="0">
                <a:solidFill>
                  <a:schemeClr val="tx1"/>
                </a:solidFill>
                <a:effectLst/>
                <a:latin typeface="Consolas" panose="020B0609020204030204" pitchFamily="49" charset="0"/>
              </a:rPr>
              <a:t> Liu, and Louis J Durlofsky. (2021) “Deep-Learning-Based Surrogate Flow Modeling and Geological Parameterization for Data Assimilation in 3D Subsurface Flow.” Computer methods in applied mechanics and engineering 376:113636–.</a:t>
            </a:r>
          </a:p>
          <a:p>
            <a:pPr>
              <a:buFont typeface="+mj-lt"/>
              <a:buAutoNum type="arabicPeriod"/>
            </a:pPr>
            <a:r>
              <a:rPr lang="en-US" sz="700" b="0" dirty="0">
                <a:solidFill>
                  <a:schemeClr val="tx1"/>
                </a:solidFill>
                <a:effectLst/>
                <a:latin typeface="Consolas" panose="020B0609020204030204" pitchFamily="49" charset="0"/>
              </a:rPr>
              <a:t>H. Jo, Y. Cho, M.J. Pyrcz, H. Tang, and P. Fu (2021) "Machine learning-based porosity estimation from spectral decomposed </a:t>
            </a:r>
            <a:r>
              <a:rPr lang="en-US" sz="700" b="0" dirty="0" err="1">
                <a:solidFill>
                  <a:schemeClr val="tx1"/>
                </a:solidFill>
                <a:effectLst/>
                <a:latin typeface="Consolas" panose="020B0609020204030204" pitchFamily="49" charset="0"/>
              </a:rPr>
              <a:t>siesmic</a:t>
            </a:r>
            <a:r>
              <a:rPr lang="en-US" sz="700" b="0" dirty="0">
                <a:solidFill>
                  <a:schemeClr val="tx1"/>
                </a:solidFill>
                <a:effectLst/>
                <a:latin typeface="Consolas" panose="020B0609020204030204" pitchFamily="49" charset="0"/>
              </a:rPr>
              <a:t> data." </a:t>
            </a:r>
            <a:r>
              <a:rPr lang="en-US" sz="700" b="0" dirty="0" err="1">
                <a:solidFill>
                  <a:schemeClr val="tx1"/>
                </a:solidFill>
                <a:effectLst/>
                <a:latin typeface="Consolas" panose="020B0609020204030204" pitchFamily="49" charset="0"/>
              </a:rPr>
              <a:t>arXiv</a:t>
            </a:r>
            <a:r>
              <a:rPr lang="en-US" sz="700" b="0" dirty="0">
                <a:solidFill>
                  <a:schemeClr val="tx1"/>
                </a:solidFill>
                <a:effectLst/>
                <a:latin typeface="Consolas" panose="020B0609020204030204" pitchFamily="49" charset="0"/>
              </a:rPr>
              <a:t> preprint arXiv:2111.13581</a:t>
            </a:r>
          </a:p>
          <a:p>
            <a:pPr>
              <a:buFont typeface="+mj-lt"/>
              <a:buAutoNum type="arabicPeriod"/>
            </a:pPr>
            <a:r>
              <a:rPr lang="en-US" sz="700" b="0" dirty="0">
                <a:solidFill>
                  <a:schemeClr val="tx1"/>
                </a:solidFill>
                <a:effectLst/>
                <a:latin typeface="Consolas" panose="020B0609020204030204" pitchFamily="49" charset="0"/>
              </a:rPr>
              <a:t>Wen, Gege, Catherine Hay, and Sally M Benson. (2021) “</a:t>
            </a:r>
            <a:r>
              <a:rPr lang="en-US" sz="700" b="0" dirty="0" err="1">
                <a:solidFill>
                  <a:schemeClr val="tx1"/>
                </a:solidFill>
                <a:effectLst/>
                <a:latin typeface="Consolas" panose="020B0609020204030204" pitchFamily="49" charset="0"/>
              </a:rPr>
              <a:t>CCSNet</a:t>
            </a:r>
            <a:r>
              <a:rPr lang="en-US" sz="700" b="0" dirty="0">
                <a:solidFill>
                  <a:schemeClr val="tx1"/>
                </a:solidFill>
                <a:effectLst/>
                <a:latin typeface="Consolas" panose="020B0609020204030204" pitchFamily="49" charset="0"/>
              </a:rPr>
              <a:t>: A Deep Learning Modeling Suite for CO2 Storage.” Advances in water resources 155:104009–.</a:t>
            </a:r>
          </a:p>
          <a:p>
            <a:pPr>
              <a:buFont typeface="+mj-lt"/>
              <a:buAutoNum type="arabicPeriod"/>
            </a:pPr>
            <a:r>
              <a:rPr lang="en-US" sz="700" b="0" dirty="0" err="1">
                <a:solidFill>
                  <a:schemeClr val="tx1"/>
                </a:solidFill>
                <a:effectLst/>
                <a:latin typeface="Consolas" panose="020B0609020204030204" pitchFamily="49" charset="0"/>
              </a:rPr>
              <a:t>Alsulaimani</a:t>
            </a:r>
            <a:r>
              <a:rPr lang="en-US" sz="700" b="0" dirty="0">
                <a:solidFill>
                  <a:schemeClr val="tx1"/>
                </a:solidFill>
                <a:effectLst/>
                <a:latin typeface="Consolas" panose="020B0609020204030204" pitchFamily="49" charset="0"/>
              </a:rPr>
              <a:t>, </a:t>
            </a:r>
            <a:r>
              <a:rPr lang="en-US" sz="700" b="0" dirty="0" err="1">
                <a:solidFill>
                  <a:schemeClr val="tx1"/>
                </a:solidFill>
                <a:effectLst/>
                <a:latin typeface="Consolas" panose="020B0609020204030204" pitchFamily="49" charset="0"/>
              </a:rPr>
              <a:t>Thamer</a:t>
            </a:r>
            <a:r>
              <a:rPr lang="en-US" sz="700" b="0" dirty="0">
                <a:solidFill>
                  <a:schemeClr val="tx1"/>
                </a:solidFill>
                <a:effectLst/>
                <a:latin typeface="Consolas" panose="020B0609020204030204" pitchFamily="49" charset="0"/>
              </a:rPr>
              <a:t> , and Mary Wheeler. (2021) "Reduced-Order Modeling for Multiphase Flow Using a Physics-Based Deep Learning." SPE Reservoir Simulation Conference</a:t>
            </a:r>
          </a:p>
          <a:p>
            <a:pPr>
              <a:buFont typeface="+mj-lt"/>
              <a:buAutoNum type="arabicPeriod"/>
            </a:pPr>
            <a:r>
              <a:rPr lang="en-US" sz="700" b="0" dirty="0">
                <a:solidFill>
                  <a:schemeClr val="tx1"/>
                </a:solidFill>
                <a:effectLst/>
                <a:latin typeface="Consolas" panose="020B0609020204030204" pitchFamily="49" charset="0"/>
              </a:rPr>
              <a:t>E.J.R. Coutinho, M.J. Aqua and E. </a:t>
            </a:r>
            <a:r>
              <a:rPr lang="en-US" sz="700" b="0" dirty="0" err="1">
                <a:solidFill>
                  <a:schemeClr val="tx1"/>
                </a:solidFill>
                <a:effectLst/>
                <a:latin typeface="Consolas" panose="020B0609020204030204" pitchFamily="49" charset="0"/>
              </a:rPr>
              <a:t>Gildin</a:t>
            </a:r>
            <a:r>
              <a:rPr lang="en-US" sz="700" b="0" dirty="0">
                <a:solidFill>
                  <a:schemeClr val="tx1"/>
                </a:solidFill>
                <a:effectLst/>
                <a:latin typeface="Consolas" panose="020B0609020204030204" pitchFamily="49" charset="0"/>
              </a:rPr>
              <a:t>. (2021) "Physics-Aware Deep-Learning-Based Proxy Reservoir Simulation Model Equipped with State and Well Output Prediction." SPE Reservoir Simulation Conference, Virtual.</a:t>
            </a:r>
          </a:p>
          <a:p>
            <a:pPr>
              <a:buFont typeface="+mj-lt"/>
              <a:buAutoNum type="arabicPeriod"/>
            </a:pPr>
            <a:r>
              <a:rPr lang="en-US" sz="700" b="0" dirty="0" err="1">
                <a:solidFill>
                  <a:schemeClr val="tx1"/>
                </a:solidFill>
                <a:effectLst/>
                <a:latin typeface="Consolas" panose="020B0609020204030204" pitchFamily="49" charset="0"/>
              </a:rPr>
              <a:t>Ciriello</a:t>
            </a:r>
            <a:r>
              <a:rPr lang="en-US" sz="700" b="0" dirty="0">
                <a:solidFill>
                  <a:schemeClr val="tx1"/>
                </a:solidFill>
                <a:effectLst/>
                <a:latin typeface="Consolas" panose="020B0609020204030204" pitchFamily="49" charset="0"/>
              </a:rPr>
              <a:t>, V., Lee, J. &amp; Tartakovsky, D.M. (2021) "Advances in uncertainty quantification for water resources applications." Stoch Environ Res Risk Assess 35, 955–957 </a:t>
            </a:r>
          </a:p>
          <a:p>
            <a:pPr>
              <a:buFont typeface="+mj-lt"/>
              <a:buAutoNum type="arabicPeriod"/>
            </a:pPr>
            <a:r>
              <a:rPr lang="en-US" sz="700" b="0" dirty="0">
                <a:solidFill>
                  <a:schemeClr val="tx1"/>
                </a:solidFill>
                <a:effectLst/>
                <a:latin typeface="Consolas" panose="020B0609020204030204" pitchFamily="49" charset="0"/>
              </a:rPr>
              <a:t>Pan, W., Torres-</a:t>
            </a:r>
            <a:r>
              <a:rPr lang="en-US" sz="700" b="0" dirty="0" err="1">
                <a:solidFill>
                  <a:schemeClr val="tx1"/>
                </a:solidFill>
                <a:effectLst/>
                <a:latin typeface="Consolas" panose="020B0609020204030204" pitchFamily="49" charset="0"/>
              </a:rPr>
              <a:t>Verdín</a:t>
            </a:r>
            <a:r>
              <a:rPr lang="en-US" sz="700" b="0" dirty="0">
                <a:solidFill>
                  <a:schemeClr val="tx1"/>
                </a:solidFill>
                <a:effectLst/>
                <a:latin typeface="Consolas" panose="020B0609020204030204" pitchFamily="49" charset="0"/>
              </a:rPr>
              <a:t>, C. &amp; Pyrcz, M.J. (2021) "Stochastic Pix2pix: A New Machine Learning Method for Geophysical and Well Conditioning of Rule-Based Channel Reservoir Models." Nat </a:t>
            </a:r>
            <a:r>
              <a:rPr lang="en-US" sz="700" b="0" dirty="0" err="1">
                <a:solidFill>
                  <a:schemeClr val="tx1"/>
                </a:solidFill>
                <a:effectLst/>
                <a:latin typeface="Consolas" panose="020B0609020204030204" pitchFamily="49" charset="0"/>
              </a:rPr>
              <a:t>Resour</a:t>
            </a:r>
            <a:r>
              <a:rPr lang="en-US" sz="700" b="0" dirty="0">
                <a:solidFill>
                  <a:schemeClr val="tx1"/>
                </a:solidFill>
                <a:effectLst/>
                <a:latin typeface="Consolas" panose="020B0609020204030204" pitchFamily="49" charset="0"/>
              </a:rPr>
              <a:t> Res 30, 1319–1345</a:t>
            </a:r>
          </a:p>
        </p:txBody>
      </p:sp>
      <p:sp>
        <p:nvSpPr>
          <p:cNvPr id="6" name="Content Placeholder 2">
            <a:extLst>
              <a:ext uri="{FF2B5EF4-FFF2-40B4-BE49-F238E27FC236}">
                <a16:creationId xmlns:a16="http://schemas.microsoft.com/office/drawing/2014/main" id="{674E5B77-7419-DA25-86E2-73AD2D6CC389}"/>
              </a:ext>
            </a:extLst>
          </p:cNvPr>
          <p:cNvSpPr txBox="1">
            <a:spLocks/>
          </p:cNvSpPr>
          <p:nvPr/>
        </p:nvSpPr>
        <p:spPr>
          <a:xfrm>
            <a:off x="6096000" y="2190750"/>
            <a:ext cx="5800724" cy="394335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startAt="16"/>
            </a:pPr>
            <a:r>
              <a:rPr lang="en-US" sz="700" b="0" dirty="0">
                <a:solidFill>
                  <a:schemeClr val="tx1"/>
                </a:solidFill>
                <a:effectLst/>
                <a:latin typeface="Consolas" panose="020B0609020204030204" pitchFamily="49" charset="0"/>
              </a:rPr>
              <a:t>Wu, Hao et al. (2021) “A Multi-Dimensional Parametric Study of Variability in Multi-Phase Flow Dynamics During Geologic CO2 Sequestration Accelerated with Machine Learning.” Applied energy 287:116580–.</a:t>
            </a:r>
          </a:p>
          <a:p>
            <a:pPr>
              <a:buFont typeface="+mj-lt"/>
              <a:buAutoNum type="arabicPeriod" startAt="16"/>
            </a:pPr>
            <a:r>
              <a:rPr lang="en-US" sz="700" b="0" dirty="0">
                <a:solidFill>
                  <a:schemeClr val="tx1"/>
                </a:solidFill>
                <a:effectLst/>
                <a:latin typeface="Consolas" panose="020B0609020204030204" pitchFamily="49" charset="0"/>
              </a:rPr>
              <a:t>Santos, J.E., Yin, Y., Jo, H. et al. (2021) "Computationally Efficient Multiscale Neural Networks Applied to Fluid Flow in Complex 3D Porous Media." </a:t>
            </a:r>
            <a:r>
              <a:rPr lang="en-US" sz="700" b="0" dirty="0" err="1">
                <a:solidFill>
                  <a:schemeClr val="tx1"/>
                </a:solidFill>
                <a:effectLst/>
                <a:latin typeface="Consolas" panose="020B0609020204030204" pitchFamily="49" charset="0"/>
              </a:rPr>
              <a:t>Transp</a:t>
            </a:r>
            <a:r>
              <a:rPr lang="en-US" sz="700" b="0" dirty="0">
                <a:solidFill>
                  <a:schemeClr val="tx1"/>
                </a:solidFill>
                <a:effectLst/>
                <a:latin typeface="Consolas" panose="020B0609020204030204" pitchFamily="49" charset="0"/>
              </a:rPr>
              <a:t> Porous Med 140, 241–272</a:t>
            </a:r>
          </a:p>
          <a:p>
            <a:pPr>
              <a:buFont typeface="+mj-lt"/>
              <a:buAutoNum type="arabicPeriod" startAt="16"/>
            </a:pPr>
            <a:r>
              <a:rPr lang="en-US" sz="700" b="0" dirty="0">
                <a:solidFill>
                  <a:schemeClr val="tx1"/>
                </a:solidFill>
                <a:effectLst/>
                <a:latin typeface="Consolas" panose="020B0609020204030204" pitchFamily="49" charset="0"/>
              </a:rPr>
              <a:t>Chan, S., Elsheikh, A.H. (2020) "Data-driven acceleration of multiscale methods for uncertainty quantification: application in transient multiphase flow in porous media." Int J </a:t>
            </a:r>
            <a:r>
              <a:rPr lang="en-US" sz="700" b="0" dirty="0" err="1">
                <a:solidFill>
                  <a:schemeClr val="tx1"/>
                </a:solidFill>
                <a:effectLst/>
                <a:latin typeface="Consolas" panose="020B0609020204030204" pitchFamily="49" charset="0"/>
              </a:rPr>
              <a:t>Geomath</a:t>
            </a:r>
            <a:r>
              <a:rPr lang="en-US" sz="700" b="0" dirty="0">
                <a:solidFill>
                  <a:schemeClr val="tx1"/>
                </a:solidFill>
                <a:effectLst/>
                <a:latin typeface="Consolas" panose="020B0609020204030204" pitchFamily="49" charset="0"/>
              </a:rPr>
              <a:t> 11,3 </a:t>
            </a:r>
          </a:p>
          <a:p>
            <a:pPr>
              <a:buFont typeface="+mj-lt"/>
              <a:buAutoNum type="arabicPeriod" startAt="16"/>
            </a:pPr>
            <a:r>
              <a:rPr lang="en-US" sz="700" b="0" dirty="0">
                <a:solidFill>
                  <a:schemeClr val="tx1"/>
                </a:solidFill>
                <a:effectLst/>
                <a:latin typeface="Consolas" panose="020B0609020204030204" pitchFamily="49" charset="0"/>
              </a:rPr>
              <a:t>Cheung, S.W., Chung, E.T., </a:t>
            </a:r>
            <a:r>
              <a:rPr lang="en-US" sz="700" b="0" dirty="0" err="1">
                <a:solidFill>
                  <a:schemeClr val="tx1"/>
                </a:solidFill>
                <a:effectLst/>
                <a:latin typeface="Consolas" panose="020B0609020204030204" pitchFamily="49" charset="0"/>
              </a:rPr>
              <a:t>Efendiev</a:t>
            </a:r>
            <a:r>
              <a:rPr lang="en-US" sz="700" b="0" dirty="0">
                <a:solidFill>
                  <a:schemeClr val="tx1"/>
                </a:solidFill>
                <a:effectLst/>
                <a:latin typeface="Consolas" panose="020B0609020204030204" pitchFamily="49" charset="0"/>
              </a:rPr>
              <a:t>, Y. et al. (2020) "Deep global model reduction learning in porous media flow simulation." </a:t>
            </a:r>
            <a:r>
              <a:rPr lang="en-US" sz="700" b="0" dirty="0" err="1">
                <a:solidFill>
                  <a:schemeClr val="tx1"/>
                </a:solidFill>
                <a:effectLst/>
                <a:latin typeface="Consolas" panose="020B0609020204030204" pitchFamily="49" charset="0"/>
              </a:rPr>
              <a:t>Comput</a:t>
            </a:r>
            <a:r>
              <a:rPr lang="en-US" sz="700" b="0" dirty="0">
                <a:solidFill>
                  <a:schemeClr val="tx1"/>
                </a:solidFill>
                <a:effectLst/>
                <a:latin typeface="Consolas" panose="020B0609020204030204" pitchFamily="49" charset="0"/>
              </a:rPr>
              <a:t> </a:t>
            </a:r>
            <a:r>
              <a:rPr lang="en-US" sz="700" b="0" dirty="0" err="1">
                <a:solidFill>
                  <a:schemeClr val="tx1"/>
                </a:solidFill>
                <a:effectLst/>
                <a:latin typeface="Consolas" panose="020B0609020204030204" pitchFamily="49" charset="0"/>
              </a:rPr>
              <a:t>Geosci</a:t>
            </a:r>
            <a:r>
              <a:rPr lang="en-US" sz="700" b="0" dirty="0">
                <a:solidFill>
                  <a:schemeClr val="tx1"/>
                </a:solidFill>
                <a:effectLst/>
                <a:latin typeface="Consolas" panose="020B0609020204030204" pitchFamily="49" charset="0"/>
              </a:rPr>
              <a:t> 24, 261–274</a:t>
            </a:r>
          </a:p>
          <a:p>
            <a:pPr>
              <a:buFont typeface="+mj-lt"/>
              <a:buAutoNum type="arabicPeriod" startAt="16"/>
            </a:pPr>
            <a:r>
              <a:rPr lang="en-US" sz="700" b="0" dirty="0" err="1">
                <a:solidFill>
                  <a:schemeClr val="tx1"/>
                </a:solidFill>
                <a:effectLst/>
                <a:latin typeface="Consolas" panose="020B0609020204030204" pitchFamily="49" charset="0"/>
              </a:rPr>
              <a:t>Almasov</a:t>
            </a:r>
            <a:r>
              <a:rPr lang="en-US" sz="700" b="0" dirty="0">
                <a:solidFill>
                  <a:schemeClr val="tx1"/>
                </a:solidFill>
                <a:effectLst/>
                <a:latin typeface="Consolas" panose="020B0609020204030204" pitchFamily="49" charset="0"/>
              </a:rPr>
              <a:t>, Azad , </a:t>
            </a:r>
            <a:r>
              <a:rPr lang="en-US" sz="700" b="0" dirty="0" err="1">
                <a:solidFill>
                  <a:schemeClr val="tx1"/>
                </a:solidFill>
                <a:effectLst/>
                <a:latin typeface="Consolas" panose="020B0609020204030204" pitchFamily="49" charset="0"/>
              </a:rPr>
              <a:t>Onur</a:t>
            </a:r>
            <a:r>
              <a:rPr lang="en-US" sz="700" b="0" dirty="0">
                <a:solidFill>
                  <a:schemeClr val="tx1"/>
                </a:solidFill>
                <a:effectLst/>
                <a:latin typeface="Consolas" panose="020B0609020204030204" pitchFamily="49" charset="0"/>
              </a:rPr>
              <a:t>, Mustafa , and Albert C. Reynolds. (2020) "Production Optimization of the CO2 Huff-N-Puff Process in an Unconventional Reservoir Using a Machine Learning Based Proxy." SPE Improved Oil Recovery Conference, Virtual</a:t>
            </a:r>
          </a:p>
          <a:p>
            <a:pPr>
              <a:buFont typeface="+mj-lt"/>
              <a:buAutoNum type="arabicPeriod" startAt="16"/>
            </a:pPr>
            <a:r>
              <a:rPr lang="en-US" sz="700" b="0" dirty="0">
                <a:solidFill>
                  <a:schemeClr val="tx1"/>
                </a:solidFill>
                <a:effectLst/>
                <a:latin typeface="Consolas" panose="020B0609020204030204" pitchFamily="49" charset="0"/>
              </a:rPr>
              <a:t>Jiang, </a:t>
            </a:r>
            <a:r>
              <a:rPr lang="en-US" sz="700" b="0" dirty="0" err="1">
                <a:solidFill>
                  <a:schemeClr val="tx1"/>
                </a:solidFill>
                <a:effectLst/>
                <a:latin typeface="Consolas" panose="020B0609020204030204" pitchFamily="49" charset="0"/>
              </a:rPr>
              <a:t>Chiyu</a:t>
            </a:r>
            <a:r>
              <a:rPr lang="en-US" sz="700" b="0" dirty="0">
                <a:solidFill>
                  <a:schemeClr val="tx1"/>
                </a:solidFill>
                <a:effectLst/>
                <a:latin typeface="Consolas" panose="020B0609020204030204" pitchFamily="49" charset="0"/>
              </a:rPr>
              <a:t> </a:t>
            </a:r>
            <a:r>
              <a:rPr lang="en-US" sz="700" b="0" dirty="0" err="1">
                <a:solidFill>
                  <a:schemeClr val="tx1"/>
                </a:solidFill>
                <a:effectLst/>
                <a:latin typeface="Consolas" panose="020B0609020204030204" pitchFamily="49" charset="0"/>
              </a:rPr>
              <a:t>lmaxr</a:t>
            </a:r>
            <a:r>
              <a:rPr lang="en-US" sz="700" b="0" dirty="0">
                <a:solidFill>
                  <a:schemeClr val="tx1"/>
                </a:solidFill>
                <a:effectLst/>
                <a:latin typeface="Consolas" panose="020B0609020204030204" pitchFamily="49" charset="0"/>
              </a:rPr>
              <a:t> et al. (2020) “MESHFREEFLOWNET: A Physics-Constrained Deep Continuous Space-Time Super-Resolution Framework.” SC20: International Conference for High Performance Computing, Networking, Storage and Analysis. IEEE 1–15.</a:t>
            </a:r>
          </a:p>
          <a:p>
            <a:pPr>
              <a:buFont typeface="+mj-lt"/>
              <a:buAutoNum type="arabicPeriod" startAt="16"/>
            </a:pPr>
            <a:r>
              <a:rPr lang="en-US" sz="700" b="0" dirty="0">
                <a:solidFill>
                  <a:schemeClr val="tx1"/>
                </a:solidFill>
                <a:effectLst/>
                <a:latin typeface="Consolas" panose="020B0609020204030204" pitchFamily="49" charset="0"/>
              </a:rPr>
              <a:t>J. </a:t>
            </a:r>
            <a:r>
              <a:rPr lang="en-US" sz="700" b="0" dirty="0" err="1">
                <a:solidFill>
                  <a:schemeClr val="tx1"/>
                </a:solidFill>
                <a:effectLst/>
                <a:latin typeface="Consolas" panose="020B0609020204030204" pitchFamily="49" charset="0"/>
              </a:rPr>
              <a:t>Nagoor</a:t>
            </a:r>
            <a:r>
              <a:rPr lang="en-US" sz="700" b="0" dirty="0">
                <a:solidFill>
                  <a:schemeClr val="tx1"/>
                </a:solidFill>
                <a:effectLst/>
                <a:latin typeface="Consolas" panose="020B0609020204030204" pitchFamily="49" charset="0"/>
              </a:rPr>
              <a:t> </a:t>
            </a:r>
            <a:r>
              <a:rPr lang="en-US" sz="700" b="0" dirty="0" err="1">
                <a:solidFill>
                  <a:schemeClr val="tx1"/>
                </a:solidFill>
                <a:effectLst/>
                <a:latin typeface="Consolas" panose="020B0609020204030204" pitchFamily="49" charset="0"/>
              </a:rPr>
              <a:t>Kani</a:t>
            </a:r>
            <a:r>
              <a:rPr lang="en-US" sz="700" b="0" dirty="0">
                <a:solidFill>
                  <a:schemeClr val="tx1"/>
                </a:solidFill>
                <a:effectLst/>
                <a:latin typeface="Consolas" panose="020B0609020204030204" pitchFamily="49" charset="0"/>
              </a:rPr>
              <a:t>, Elsheikh, A.H. (2019) "Reduced-Order Modeling of Subsurface Multi-phase Flow Models Using Deep Residual Recurrent Neural Networks." </a:t>
            </a:r>
            <a:r>
              <a:rPr lang="en-US" sz="700" b="0" dirty="0" err="1">
                <a:solidFill>
                  <a:schemeClr val="tx1"/>
                </a:solidFill>
                <a:effectLst/>
                <a:latin typeface="Consolas" panose="020B0609020204030204" pitchFamily="49" charset="0"/>
              </a:rPr>
              <a:t>Transp</a:t>
            </a:r>
            <a:r>
              <a:rPr lang="en-US" sz="700" b="0" dirty="0">
                <a:solidFill>
                  <a:schemeClr val="tx1"/>
                </a:solidFill>
                <a:effectLst/>
                <a:latin typeface="Consolas" panose="020B0609020204030204" pitchFamily="49" charset="0"/>
              </a:rPr>
              <a:t> Porous Med 126, 713–741</a:t>
            </a:r>
          </a:p>
          <a:p>
            <a:pPr>
              <a:buFont typeface="+mj-lt"/>
              <a:buAutoNum type="arabicPeriod" startAt="16"/>
            </a:pPr>
            <a:r>
              <a:rPr lang="en-US" sz="700" b="0" dirty="0">
                <a:solidFill>
                  <a:schemeClr val="tx1"/>
                </a:solidFill>
                <a:effectLst/>
                <a:latin typeface="Consolas" panose="020B0609020204030204" pitchFamily="49" charset="0"/>
              </a:rPr>
              <a:t>Jayne, Richard S, Hao Wu, and Ryan M </a:t>
            </a:r>
            <a:r>
              <a:rPr lang="en-US" sz="700" b="0" dirty="0" err="1">
                <a:solidFill>
                  <a:schemeClr val="tx1"/>
                </a:solidFill>
                <a:effectLst/>
                <a:latin typeface="Consolas" panose="020B0609020204030204" pitchFamily="49" charset="0"/>
              </a:rPr>
              <a:t>Pollyea</a:t>
            </a:r>
            <a:r>
              <a:rPr lang="en-US" sz="700" b="0" dirty="0">
                <a:solidFill>
                  <a:schemeClr val="tx1"/>
                </a:solidFill>
                <a:effectLst/>
                <a:latin typeface="Consolas" panose="020B0609020204030204" pitchFamily="49" charset="0"/>
              </a:rPr>
              <a:t>. (2019) “Geologic CO2 Sequestration and Permeability Uncertainty in a Highly Heterogeneous Reservoir.” International journal of greenhouse gas control 83.C:128–139.</a:t>
            </a:r>
          </a:p>
          <a:p>
            <a:pPr>
              <a:buFont typeface="+mj-lt"/>
              <a:buAutoNum type="arabicPeriod" startAt="16"/>
            </a:pPr>
            <a:r>
              <a:rPr lang="en-US" sz="700" b="0" dirty="0">
                <a:solidFill>
                  <a:schemeClr val="tx1"/>
                </a:solidFill>
                <a:effectLst/>
                <a:latin typeface="Consolas" panose="020B0609020204030204" pitchFamily="49" charset="0"/>
              </a:rPr>
              <a:t>K.-A. Lie. (2019) "An Introduction to Reservoir Simulation Using MATLAB/GNU Octave: User Guide for the MATLAB Reservoir Simulation Toolbox (MRST)." Cambridge University Press</a:t>
            </a:r>
          </a:p>
          <a:p>
            <a:pPr>
              <a:buFont typeface="+mj-lt"/>
              <a:buAutoNum type="arabicPeriod" startAt="16"/>
            </a:pPr>
            <a:r>
              <a:rPr lang="en-US" sz="700" b="0" dirty="0">
                <a:solidFill>
                  <a:schemeClr val="tx1"/>
                </a:solidFill>
                <a:effectLst/>
                <a:latin typeface="Consolas" panose="020B0609020204030204" pitchFamily="49" charset="0"/>
              </a:rPr>
              <a:t>Brunton, Steven L., and Jose Nathan </a:t>
            </a:r>
            <a:r>
              <a:rPr lang="en-US" sz="700" b="0" dirty="0" err="1">
                <a:solidFill>
                  <a:schemeClr val="tx1"/>
                </a:solidFill>
                <a:effectLst/>
                <a:latin typeface="Consolas" panose="020B0609020204030204" pitchFamily="49" charset="0"/>
              </a:rPr>
              <a:t>Kutz</a:t>
            </a:r>
            <a:r>
              <a:rPr lang="en-US" sz="700" b="0" dirty="0">
                <a:solidFill>
                  <a:schemeClr val="tx1"/>
                </a:solidFill>
                <a:effectLst/>
                <a:latin typeface="Consolas" panose="020B0609020204030204" pitchFamily="49" charset="0"/>
              </a:rPr>
              <a:t>. (2019) "Data-Driven Science and Engineering: Machine Learning, Dynamical Systems, and Control." 1st ed. Cambridge University Press</a:t>
            </a:r>
          </a:p>
          <a:p>
            <a:pPr>
              <a:buFont typeface="+mj-lt"/>
              <a:buAutoNum type="arabicPeriod" startAt="16"/>
            </a:pPr>
            <a:r>
              <a:rPr lang="en-US" sz="700" b="0" dirty="0">
                <a:solidFill>
                  <a:schemeClr val="tx1"/>
                </a:solidFill>
                <a:effectLst/>
                <a:latin typeface="Consolas" panose="020B0609020204030204" pitchFamily="49" charset="0"/>
              </a:rPr>
              <a:t>Guo, </a:t>
            </a:r>
            <a:r>
              <a:rPr lang="en-US" sz="700" b="0" dirty="0" err="1">
                <a:solidFill>
                  <a:schemeClr val="tx1"/>
                </a:solidFill>
                <a:effectLst/>
                <a:latin typeface="Consolas" panose="020B0609020204030204" pitchFamily="49" charset="0"/>
              </a:rPr>
              <a:t>Zhenyu</a:t>
            </a:r>
            <a:r>
              <a:rPr lang="en-US" sz="700" b="0" dirty="0">
                <a:solidFill>
                  <a:schemeClr val="tx1"/>
                </a:solidFill>
                <a:effectLst/>
                <a:latin typeface="Consolas" panose="020B0609020204030204" pitchFamily="49" charset="0"/>
              </a:rPr>
              <a:t>, and Albert C Reynolds. (2018) “Robust Life-Cycle Production Optimization With a Support-Vector-Regression Proxy.” SPE journal 23.6:2409–2427</a:t>
            </a:r>
          </a:p>
          <a:p>
            <a:pPr>
              <a:buFont typeface="+mj-lt"/>
              <a:buAutoNum type="arabicPeriod" startAt="16"/>
            </a:pPr>
            <a:r>
              <a:rPr lang="en-US" sz="700" b="0" dirty="0">
                <a:solidFill>
                  <a:schemeClr val="tx1"/>
                </a:solidFill>
                <a:effectLst/>
                <a:latin typeface="Consolas" panose="020B0609020204030204" pitchFamily="49" charset="0"/>
              </a:rPr>
              <a:t>Naraghi, </a:t>
            </a:r>
            <a:r>
              <a:rPr lang="en-US" sz="700" b="0" dirty="0" err="1">
                <a:solidFill>
                  <a:schemeClr val="tx1"/>
                </a:solidFill>
                <a:effectLst/>
                <a:latin typeface="Consolas" panose="020B0609020204030204" pitchFamily="49" charset="0"/>
              </a:rPr>
              <a:t>Morteza</a:t>
            </a:r>
            <a:r>
              <a:rPr lang="en-US" sz="700" b="0" dirty="0">
                <a:solidFill>
                  <a:schemeClr val="tx1"/>
                </a:solidFill>
                <a:effectLst/>
                <a:latin typeface="Consolas" panose="020B0609020204030204" pitchFamily="49" charset="0"/>
              </a:rPr>
              <a:t> Elahi, Spikes, Kyle , and Sanjay Srinivasan. (2017) "3D Reconstruction of Porous Media From a 2D Section and Comparisons of Transport and Elastic Properties." SPE Res Eval &amp; </a:t>
            </a:r>
            <a:r>
              <a:rPr lang="en-US" sz="700" b="0" dirty="0" err="1">
                <a:solidFill>
                  <a:schemeClr val="tx1"/>
                </a:solidFill>
                <a:effectLst/>
                <a:latin typeface="Consolas" panose="020B0609020204030204" pitchFamily="49" charset="0"/>
              </a:rPr>
              <a:t>Eng</a:t>
            </a:r>
            <a:r>
              <a:rPr lang="en-US" sz="700" b="0" dirty="0">
                <a:solidFill>
                  <a:schemeClr val="tx1"/>
                </a:solidFill>
                <a:effectLst/>
                <a:latin typeface="Consolas" panose="020B0609020204030204" pitchFamily="49" charset="0"/>
              </a:rPr>
              <a:t> 20:342–352</a:t>
            </a:r>
          </a:p>
          <a:p>
            <a:pPr>
              <a:buFont typeface="+mj-lt"/>
              <a:buAutoNum type="arabicPeriod" startAt="16"/>
            </a:pPr>
            <a:r>
              <a:rPr lang="en-US" sz="700" b="0" dirty="0" err="1">
                <a:solidFill>
                  <a:schemeClr val="tx1"/>
                </a:solidFill>
                <a:effectLst/>
                <a:latin typeface="Consolas" panose="020B0609020204030204" pitchFamily="49" charset="0"/>
              </a:rPr>
              <a:t>Ampomah</a:t>
            </a:r>
            <a:r>
              <a:rPr lang="en-US" sz="700" b="0" dirty="0">
                <a:solidFill>
                  <a:schemeClr val="tx1"/>
                </a:solidFill>
                <a:effectLst/>
                <a:latin typeface="Consolas" panose="020B0609020204030204" pitchFamily="49" charset="0"/>
              </a:rPr>
              <a:t>, W et al. (2017) “Optimum Design of CO2 Storage and Oil Recovery Under Geological Uncertainty.” Applied energy 195 </a:t>
            </a:r>
          </a:p>
          <a:p>
            <a:pPr>
              <a:buFont typeface="+mj-lt"/>
              <a:buAutoNum type="arabicPeriod" startAt="16"/>
            </a:pPr>
            <a:r>
              <a:rPr lang="en-US" sz="700" b="0" dirty="0">
                <a:solidFill>
                  <a:schemeClr val="tx1"/>
                </a:solidFill>
                <a:effectLst/>
                <a:latin typeface="Consolas" panose="020B0609020204030204" pitchFamily="49" charset="0"/>
              </a:rPr>
              <a:t>J. </a:t>
            </a:r>
            <a:r>
              <a:rPr lang="en-US" sz="700" b="0" dirty="0" err="1">
                <a:solidFill>
                  <a:schemeClr val="tx1"/>
                </a:solidFill>
                <a:effectLst/>
                <a:latin typeface="Consolas" panose="020B0609020204030204" pitchFamily="49" charset="0"/>
              </a:rPr>
              <a:t>Nagoor</a:t>
            </a:r>
            <a:r>
              <a:rPr lang="en-US" sz="700" b="0" dirty="0">
                <a:solidFill>
                  <a:schemeClr val="tx1"/>
                </a:solidFill>
                <a:effectLst/>
                <a:latin typeface="Consolas" panose="020B0609020204030204" pitchFamily="49" charset="0"/>
              </a:rPr>
              <a:t> </a:t>
            </a:r>
            <a:r>
              <a:rPr lang="en-US" sz="700" b="0" dirty="0" err="1">
                <a:solidFill>
                  <a:schemeClr val="tx1"/>
                </a:solidFill>
                <a:effectLst/>
                <a:latin typeface="Consolas" panose="020B0609020204030204" pitchFamily="49" charset="0"/>
              </a:rPr>
              <a:t>Kani</a:t>
            </a:r>
            <a:r>
              <a:rPr lang="en-US" sz="700" b="0" dirty="0">
                <a:solidFill>
                  <a:schemeClr val="tx1"/>
                </a:solidFill>
                <a:effectLst/>
                <a:latin typeface="Consolas" panose="020B0609020204030204" pitchFamily="49" charset="0"/>
              </a:rPr>
              <a:t>, Elsheikh, A.H. (2017) "DR-RNN: A deep residual recurrent neural network for model reduction." </a:t>
            </a:r>
            <a:r>
              <a:rPr lang="en-US" sz="700" b="0" dirty="0" err="1">
                <a:solidFill>
                  <a:schemeClr val="tx1"/>
                </a:solidFill>
                <a:effectLst/>
                <a:latin typeface="Consolas" panose="020B0609020204030204" pitchFamily="49" charset="0"/>
              </a:rPr>
              <a:t>arXiv</a:t>
            </a:r>
            <a:r>
              <a:rPr lang="en-US" sz="700" b="0" dirty="0">
                <a:solidFill>
                  <a:schemeClr val="tx1"/>
                </a:solidFill>
                <a:effectLst/>
                <a:latin typeface="Consolas" panose="020B0609020204030204" pitchFamily="49" charset="0"/>
              </a:rPr>
              <a:t> preprint arXiv:1709.00939</a:t>
            </a:r>
          </a:p>
        </p:txBody>
      </p:sp>
      <p:sp>
        <p:nvSpPr>
          <p:cNvPr id="5" name="TextBox 4">
            <a:extLst>
              <a:ext uri="{FF2B5EF4-FFF2-40B4-BE49-F238E27FC236}">
                <a16:creationId xmlns:a16="http://schemas.microsoft.com/office/drawing/2014/main" id="{E67A3315-DAC5-2442-5700-2AF60196CFF5}"/>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32</a:t>
            </a:r>
          </a:p>
        </p:txBody>
      </p:sp>
    </p:spTree>
    <p:extLst>
      <p:ext uri="{BB962C8B-B14F-4D97-AF65-F5344CB8AC3E}">
        <p14:creationId xmlns:p14="http://schemas.microsoft.com/office/powerpoint/2010/main" val="2392511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20C6-6DB5-703F-025A-E37A5BDBB0BA}"/>
              </a:ext>
            </a:extLst>
          </p:cNvPr>
          <p:cNvSpPr txBox="1">
            <a:spLocks/>
          </p:cNvSpPr>
          <p:nvPr/>
        </p:nvSpPr>
        <p:spPr>
          <a:xfrm>
            <a:off x="457200" y="1485900"/>
            <a:ext cx="8229600" cy="857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a:t>Simulation Variables</a:t>
            </a:r>
            <a:endParaRPr lang="en-US" sz="2800" u="sn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4D8BF8-7F3B-D0EC-AB6C-E15EE8B982B4}"/>
                  </a:ext>
                </a:extLst>
              </p:cNvPr>
              <p:cNvSpPr txBox="1">
                <a:spLocks/>
              </p:cNvSpPr>
              <p:nvPr/>
            </p:nvSpPr>
            <p:spPr>
              <a:xfrm>
                <a:off x="457200" y="2457450"/>
                <a:ext cx="8229600" cy="3657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Reference pressure: </a:t>
                </a:r>
                <a14:m>
                  <m:oMath xmlns:m="http://schemas.openxmlformats.org/officeDocument/2006/math">
                    <m:r>
                      <a:rPr lang="en-US" sz="2000" i="1" smtClean="0">
                        <a:latin typeface="Cambria Math" panose="02040503050406030204" pitchFamily="18" charset="0"/>
                      </a:rPr>
                      <m:t>30</m:t>
                    </m:r>
                  </m:oMath>
                </a14:m>
                <a:r>
                  <a:rPr lang="en-US" sz="2000" dirty="0"/>
                  <a:t> mega Pascals</a:t>
                </a:r>
              </a:p>
              <a:p>
                <a:r>
                  <a:rPr lang="en-US" sz="2000" dirty="0"/>
                  <a:t>Reference temperature: </a:t>
                </a:r>
                <a14:m>
                  <m:oMath xmlns:m="http://schemas.openxmlformats.org/officeDocument/2006/math">
                    <m:r>
                      <a:rPr lang="en-US" sz="2000" i="1" smtClean="0">
                        <a:latin typeface="Cambria Math" panose="02040503050406030204" pitchFamily="18" charset="0"/>
                      </a:rPr>
                      <m:t>94</m:t>
                    </m:r>
                    <m:r>
                      <a:rPr lang="en-US" sz="2000" i="1">
                        <a:latin typeface="Cambria Math" panose="02040503050406030204" pitchFamily="18" charset="0"/>
                        <a:ea typeface="Cambria Math" panose="02040503050406030204" pitchFamily="18" charset="0"/>
                      </a:rPr>
                      <m:t>℃</m:t>
                    </m:r>
                  </m:oMath>
                </a14:m>
                <a:endParaRPr lang="en-US" sz="2000" dirty="0"/>
              </a:p>
              <a:p>
                <a:r>
                  <a:rPr lang="en-US" sz="2000" dirty="0"/>
                  <a:t>Water compressibility: </a:t>
                </a:r>
                <a14:m>
                  <m:oMath xmlns:m="http://schemas.openxmlformats.org/officeDocument/2006/math">
                    <m:r>
                      <a:rPr lang="en-US" sz="2000" i="1" smtClean="0">
                        <a:latin typeface="Cambria Math" panose="02040503050406030204" pitchFamily="18" charset="0"/>
                      </a:rPr>
                      <m:t>0</m:t>
                    </m:r>
                  </m:oMath>
                </a14:m>
                <a:endParaRPr lang="en-US" sz="2000" dirty="0"/>
              </a:p>
              <a:p>
                <a:r>
                  <a:rPr lang="en-US" sz="2000" dirty="0"/>
                  <a:t>Rock compressibility: </a:t>
                </a:r>
                <a14:m>
                  <m:oMath xmlns:m="http://schemas.openxmlformats.org/officeDocument/2006/math">
                    <m:r>
                      <a:rPr lang="en-US" sz="2000" i="1" smtClean="0">
                        <a:latin typeface="Cambria Math" panose="02040503050406030204" pitchFamily="18" charset="0"/>
                      </a:rPr>
                      <m:t>4.35×</m:t>
                    </m:r>
                    <m:sSup>
                      <m:sSupPr>
                        <m:ctrlPr>
                          <a:rPr lang="en-US" sz="2000" i="1" smtClean="0">
                            <a:latin typeface="Cambria Math" panose="02040503050406030204" pitchFamily="18" charset="0"/>
                          </a:rPr>
                        </m:ctrlPr>
                      </m:sSupPr>
                      <m:e>
                        <m:r>
                          <a:rPr lang="en-US" sz="2000" i="1" smtClean="0">
                            <a:latin typeface="Cambria Math" panose="02040503050406030204" pitchFamily="18" charset="0"/>
                          </a:rPr>
                          <m:t>10</m:t>
                        </m:r>
                      </m:e>
                      <m:sup>
                        <m:r>
                          <a:rPr lang="en-US" sz="2000" i="1" smtClean="0">
                            <a:latin typeface="Cambria Math" panose="02040503050406030204" pitchFamily="18" charset="0"/>
                          </a:rPr>
                          <m:t>−5</m:t>
                        </m:r>
                      </m:sup>
                    </m:sSup>
                  </m:oMath>
                </a14:m>
                <a:r>
                  <a:rPr lang="en-US" sz="2000" dirty="0"/>
                  <a:t> bars</a:t>
                </a:r>
              </a:p>
              <a:p>
                <a:r>
                  <a:rPr lang="en-US" sz="2000" dirty="0"/>
                  <a:t>Water viscosity: </a:t>
                </a:r>
                <a14:m>
                  <m:oMath xmlns:m="http://schemas.openxmlformats.org/officeDocument/2006/math">
                    <m:r>
                      <a:rPr lang="en-US" sz="2000" i="1" smtClean="0">
                        <a:latin typeface="Cambria Math" panose="02040503050406030204" pitchFamily="18" charset="0"/>
                      </a:rPr>
                      <m:t>8×</m:t>
                    </m:r>
                    <m:sSup>
                      <m:sSupPr>
                        <m:ctrlPr>
                          <a:rPr lang="en-US" sz="2000" i="1" smtClean="0">
                            <a:latin typeface="Cambria Math" panose="02040503050406030204" pitchFamily="18" charset="0"/>
                          </a:rPr>
                        </m:ctrlPr>
                      </m:sSupPr>
                      <m:e>
                        <m:r>
                          <a:rPr lang="en-US" sz="2000" i="1" smtClean="0">
                            <a:latin typeface="Cambria Math" panose="02040503050406030204" pitchFamily="18" charset="0"/>
                          </a:rPr>
                          <m:t>10</m:t>
                        </m:r>
                      </m:e>
                      <m:sup>
                        <m:r>
                          <a:rPr lang="en-US" sz="2000" i="1" smtClean="0">
                            <a:latin typeface="Cambria Math" panose="02040503050406030204" pitchFamily="18" charset="0"/>
                          </a:rPr>
                          <m:t>−4</m:t>
                        </m:r>
                      </m:sup>
                    </m:sSup>
                  </m:oMath>
                </a14:m>
                <a:r>
                  <a:rPr lang="en-US" sz="2000" dirty="0"/>
                  <a:t> Pascal-second</a:t>
                </a:r>
              </a:p>
              <a:p>
                <a:r>
                  <a:rPr lang="en-US" sz="2000" dirty="0"/>
                  <a:t>CO2 viscosity: </a:t>
                </a:r>
                <a14:m>
                  <m:oMath xmlns:m="http://schemas.openxmlformats.org/officeDocument/2006/math">
                    <m:r>
                      <a:rPr lang="en-US" sz="2000" i="1" smtClean="0">
                        <a:latin typeface="Cambria Math" panose="02040503050406030204" pitchFamily="18" charset="0"/>
                      </a:rPr>
                      <m:t>5.68×</m:t>
                    </m:r>
                    <m:sSup>
                      <m:sSupPr>
                        <m:ctrlPr>
                          <a:rPr lang="en-US" sz="2000" i="1" smtClean="0">
                            <a:latin typeface="Cambria Math" panose="02040503050406030204" pitchFamily="18" charset="0"/>
                          </a:rPr>
                        </m:ctrlPr>
                      </m:sSupPr>
                      <m:e>
                        <m:r>
                          <a:rPr lang="en-US" sz="2000" i="1" smtClean="0">
                            <a:latin typeface="Cambria Math" panose="02040503050406030204" pitchFamily="18" charset="0"/>
                          </a:rPr>
                          <m:t>10</m:t>
                        </m:r>
                      </m:e>
                      <m:sup>
                        <m:r>
                          <a:rPr lang="en-US" sz="2000" i="1" smtClean="0">
                            <a:latin typeface="Cambria Math" panose="02040503050406030204" pitchFamily="18" charset="0"/>
                          </a:rPr>
                          <m:t>−5</m:t>
                        </m:r>
                      </m:sup>
                    </m:sSup>
                  </m:oMath>
                </a14:m>
                <a:r>
                  <a:rPr lang="en-US" sz="2000" dirty="0"/>
                  <a:t> Pascal-second</a:t>
                </a:r>
              </a:p>
              <a:p>
                <a:r>
                  <a:rPr lang="en-US" sz="2000" dirty="0"/>
                  <a:t>Residual water saturation: </a:t>
                </a:r>
                <a14:m>
                  <m:oMath xmlns:m="http://schemas.openxmlformats.org/officeDocument/2006/math">
                    <m:r>
                      <a:rPr lang="en-US" sz="2000" i="1" smtClean="0">
                        <a:latin typeface="Cambria Math" panose="02040503050406030204" pitchFamily="18" charset="0"/>
                      </a:rPr>
                      <m:t>0.27</m:t>
                    </m:r>
                  </m:oMath>
                </a14:m>
                <a:endParaRPr lang="en-US" sz="2000" dirty="0"/>
              </a:p>
              <a:p>
                <a:r>
                  <a:rPr lang="en-US" sz="2000" dirty="0"/>
                  <a:t>Residual CO2 saturation: </a:t>
                </a:r>
                <a14:m>
                  <m:oMath xmlns:m="http://schemas.openxmlformats.org/officeDocument/2006/math">
                    <m:r>
                      <a:rPr lang="en-US" sz="2000" i="1" smtClean="0">
                        <a:latin typeface="Cambria Math" panose="02040503050406030204" pitchFamily="18" charset="0"/>
                      </a:rPr>
                      <m:t>0.20</m:t>
                    </m:r>
                  </m:oMath>
                </a14:m>
                <a:endParaRPr lang="en-US" sz="2000" dirty="0"/>
              </a:p>
              <a:p>
                <a:r>
                  <a:rPr lang="en-US" sz="2000" dirty="0"/>
                  <a:t>Water viscosity: 1000</a:t>
                </a:r>
              </a:p>
            </p:txBody>
          </p:sp>
        </mc:Choice>
        <mc:Fallback xmlns="">
          <p:sp>
            <p:nvSpPr>
              <p:cNvPr id="3" name="Content Placeholder 2">
                <a:extLst>
                  <a:ext uri="{FF2B5EF4-FFF2-40B4-BE49-F238E27FC236}">
                    <a16:creationId xmlns:a16="http://schemas.microsoft.com/office/drawing/2014/main" id="{A44D8BF8-7F3B-D0EC-AB6C-E15EE8B982B4}"/>
                  </a:ext>
                </a:extLst>
              </p:cNvPr>
              <p:cNvSpPr txBox="1">
                <a:spLocks noRot="1" noChangeAspect="1" noMove="1" noResize="1" noEditPoints="1" noAdjustHandles="1" noChangeArrowheads="1" noChangeShapeType="1" noTextEdit="1"/>
              </p:cNvSpPr>
              <p:nvPr/>
            </p:nvSpPr>
            <p:spPr>
              <a:xfrm>
                <a:off x="457200" y="2457450"/>
                <a:ext cx="8229600" cy="3657600"/>
              </a:xfrm>
              <a:prstGeom prst="rect">
                <a:avLst/>
              </a:prstGeom>
              <a:blipFill>
                <a:blip r:embed="rId2"/>
                <a:stretch>
                  <a:fillRect l="-667" t="-1500" b="-1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377F820E-D763-E617-5395-C54AC487245E}"/>
                  </a:ext>
                </a:extLst>
              </p:cNvPr>
              <p:cNvSpPr txBox="1">
                <a:spLocks/>
              </p:cNvSpPr>
              <p:nvPr/>
            </p:nvSpPr>
            <p:spPr>
              <a:xfrm>
                <a:off x="5943600" y="2457450"/>
                <a:ext cx="6086475" cy="3657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Grid size: 60x60x1</a:t>
                </a:r>
              </a:p>
              <a:p>
                <a:r>
                  <a:rPr lang="en-US" sz="2000" dirty="0"/>
                  <a:t>Grid dimensions: 20x10x5 ft</a:t>
                </a:r>
              </a:p>
              <a:p>
                <a:r>
                  <a:rPr lang="en-US" sz="2000" dirty="0"/>
                  <a:t>Initial reservoir pressure: </a:t>
                </a:r>
                <a14:m>
                  <m:oMath xmlns:m="http://schemas.openxmlformats.org/officeDocument/2006/math">
                    <m:r>
                      <a:rPr lang="en-US" sz="2000" i="1" smtClean="0">
                        <a:latin typeface="Cambria Math" panose="02040503050406030204" pitchFamily="18" charset="0"/>
                      </a:rPr>
                      <m:t>3000</m:t>
                    </m:r>
                  </m:oMath>
                </a14:m>
                <a:r>
                  <a:rPr lang="en-US" sz="2000" dirty="0"/>
                  <a:t> psia</a:t>
                </a:r>
              </a:p>
              <a:p>
                <a:r>
                  <a:rPr lang="en-US" sz="2000" dirty="0"/>
                  <a:t>Initial reservoir saturation: </a:t>
                </a:r>
                <a14:m>
                  <m:oMath xmlns:m="http://schemas.openxmlformats.org/officeDocument/2006/math">
                    <m:d>
                      <m:dPr>
                        <m:begChr m:val="["/>
                        <m:endChr m:val="]"/>
                        <m:ctrlPr>
                          <a:rPr lang="en-US" sz="2000" i="1" smtClean="0">
                            <a:latin typeface="Cambria Math" panose="02040503050406030204" pitchFamily="18" charset="0"/>
                          </a:rPr>
                        </m:ctrlPr>
                      </m:dPr>
                      <m:e>
                        <m:r>
                          <a:rPr lang="en-US" sz="2000" i="1" smtClean="0">
                            <a:latin typeface="Cambria Math" panose="02040503050406030204" pitchFamily="18" charset="0"/>
                          </a:rPr>
                          <m:t>0,1</m:t>
                        </m:r>
                      </m:e>
                    </m:d>
                  </m:oMath>
                </a14:m>
                <a:r>
                  <a:rPr lang="en-US" sz="2000" dirty="0"/>
                  <a:t> - </a:t>
                </a:r>
                <a14:m>
                  <m:oMath xmlns:m="http://schemas.openxmlformats.org/officeDocument/2006/math">
                    <m:d>
                      <m:dPr>
                        <m:begChr m:val="["/>
                        <m:endChr m:val="]"/>
                        <m:ctrlPr>
                          <a:rPr lang="en-US" sz="2000" i="1" smtClean="0">
                            <a:latin typeface="Cambria Math" panose="02040503050406030204" pitchFamily="18" charset="0"/>
                          </a:rPr>
                        </m:ctrlPr>
                      </m:dPr>
                      <m:e>
                        <m:r>
                          <a:rPr lang="en-US" sz="2000" i="1" smtClean="0">
                            <a:latin typeface="Cambria Math" panose="02040503050406030204" pitchFamily="18" charset="0"/>
                          </a:rPr>
                          <m:t>𝑔𝑎𝑠</m:t>
                        </m:r>
                        <m:r>
                          <a:rPr lang="en-US" sz="2000" i="1" smtClean="0">
                            <a:latin typeface="Cambria Math" panose="02040503050406030204" pitchFamily="18" charset="0"/>
                          </a:rPr>
                          <m:t>,</m:t>
                        </m:r>
                        <m:r>
                          <a:rPr lang="en-US" sz="2000" i="1" smtClean="0">
                            <a:latin typeface="Cambria Math" panose="02040503050406030204" pitchFamily="18" charset="0"/>
                          </a:rPr>
                          <m:t>𝑤𝑎𝑡𝑒𝑟</m:t>
                        </m:r>
                      </m:e>
                    </m:d>
                  </m:oMath>
                </a14:m>
                <a:endParaRPr lang="en-US" sz="2000" dirty="0"/>
              </a:p>
              <a:p>
                <a:r>
                  <a:rPr lang="en-US" sz="2000" dirty="0"/>
                  <a:t>Total simulation time: 5 years</a:t>
                </a:r>
              </a:p>
              <a:p>
                <a:r>
                  <a:rPr lang="en-US" sz="2000" dirty="0"/>
                  <a:t>Monitor steps: 1 month</a:t>
                </a:r>
              </a:p>
              <a:p>
                <a:r>
                  <a:rPr lang="en-US" sz="2000" dirty="0"/>
                  <a:t>Total steps: 60</a:t>
                </a:r>
              </a:p>
              <a:p>
                <a:r>
                  <a:rPr lang="en-US" sz="2000" dirty="0"/>
                  <a:t>Wellbore radius: 0.05</a:t>
                </a:r>
              </a:p>
              <a:p>
                <a:r>
                  <a:rPr lang="en-US" sz="2000" dirty="0"/>
                  <a:t>AD Solver: </a:t>
                </a:r>
                <a:r>
                  <a:rPr lang="en-US" sz="2000" dirty="0" err="1"/>
                  <a:t>TwoPhaseWaterGasModel</a:t>
                </a:r>
                <a:endParaRPr lang="en-US" sz="2000" dirty="0"/>
              </a:p>
              <a:p>
                <a:endParaRPr lang="en-US" sz="2000" dirty="0"/>
              </a:p>
            </p:txBody>
          </p:sp>
        </mc:Choice>
        <mc:Fallback xmlns="">
          <p:sp>
            <p:nvSpPr>
              <p:cNvPr id="4" name="Content Placeholder 2">
                <a:extLst>
                  <a:ext uri="{FF2B5EF4-FFF2-40B4-BE49-F238E27FC236}">
                    <a16:creationId xmlns:a16="http://schemas.microsoft.com/office/drawing/2014/main" id="{377F820E-D763-E617-5395-C54AC487245E}"/>
                  </a:ext>
                </a:extLst>
              </p:cNvPr>
              <p:cNvSpPr txBox="1">
                <a:spLocks noRot="1" noChangeAspect="1" noMove="1" noResize="1" noEditPoints="1" noAdjustHandles="1" noChangeArrowheads="1" noChangeShapeType="1" noTextEdit="1"/>
              </p:cNvSpPr>
              <p:nvPr/>
            </p:nvSpPr>
            <p:spPr>
              <a:xfrm>
                <a:off x="5943600" y="2457450"/>
                <a:ext cx="6086475" cy="3657600"/>
              </a:xfrm>
              <a:prstGeom prst="rect">
                <a:avLst/>
              </a:prstGeom>
              <a:blipFill>
                <a:blip r:embed="rId3"/>
                <a:stretch>
                  <a:fillRect l="-902" t="-1500" b="-83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83FFA5C-7769-40F6-ED70-3AF743244DF4}"/>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33</a:t>
            </a:r>
          </a:p>
        </p:txBody>
      </p:sp>
    </p:spTree>
    <p:extLst>
      <p:ext uri="{BB962C8B-B14F-4D97-AF65-F5344CB8AC3E}">
        <p14:creationId xmlns:p14="http://schemas.microsoft.com/office/powerpoint/2010/main" val="3946557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120C6-6DB5-703F-025A-E37A5BDBB0BA}"/>
              </a:ext>
            </a:extLst>
          </p:cNvPr>
          <p:cNvSpPr txBox="1">
            <a:spLocks/>
          </p:cNvSpPr>
          <p:nvPr/>
        </p:nvSpPr>
        <p:spPr>
          <a:xfrm>
            <a:off x="457200" y="1485900"/>
            <a:ext cx="8229600" cy="857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u="sng" dirty="0"/>
              <a:t>Proxy Model Variables</a:t>
            </a:r>
          </a:p>
        </p:txBody>
      </p:sp>
      <p:sp>
        <p:nvSpPr>
          <p:cNvPr id="3" name="Content Placeholder 2">
            <a:extLst>
              <a:ext uri="{FF2B5EF4-FFF2-40B4-BE49-F238E27FC236}">
                <a16:creationId xmlns:a16="http://schemas.microsoft.com/office/drawing/2014/main" id="{A44D8BF8-7F3B-D0EC-AB6C-E15EE8B982B4}"/>
              </a:ext>
            </a:extLst>
          </p:cNvPr>
          <p:cNvSpPr txBox="1">
            <a:spLocks/>
          </p:cNvSpPr>
          <p:nvPr/>
        </p:nvSpPr>
        <p:spPr>
          <a:xfrm>
            <a:off x="457200" y="2457450"/>
            <a:ext cx="8229600" cy="365760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L2 regularization: 1e-4</a:t>
            </a:r>
          </a:p>
          <a:p>
            <a:r>
              <a:rPr lang="en-US" sz="2000" dirty="0" err="1"/>
              <a:t>LeakyReLU</a:t>
            </a:r>
            <a:r>
              <a:rPr lang="en-US" sz="2000" dirty="0"/>
              <a:t> alpha: 0.3</a:t>
            </a:r>
          </a:p>
          <a:p>
            <a:r>
              <a:rPr lang="en-US" sz="2000" dirty="0"/>
              <a:t>RNN dropout: 0.2</a:t>
            </a:r>
          </a:p>
          <a:p>
            <a:r>
              <a:rPr lang="en-US" sz="2000" dirty="0" err="1"/>
              <a:t>Nadam</a:t>
            </a:r>
            <a:r>
              <a:rPr lang="en-US" sz="2000" dirty="0"/>
              <a:t> learning rate: 5e-4</a:t>
            </a:r>
          </a:p>
          <a:p>
            <a:endParaRPr lang="en-US" sz="2000" dirty="0"/>
          </a:p>
        </p:txBody>
      </p:sp>
      <p:sp>
        <p:nvSpPr>
          <p:cNvPr id="4" name="TextBox 3">
            <a:extLst>
              <a:ext uri="{FF2B5EF4-FFF2-40B4-BE49-F238E27FC236}">
                <a16:creationId xmlns:a16="http://schemas.microsoft.com/office/drawing/2014/main" id="{961EDF98-F49C-0FD8-109D-59F5D4CA8DD4}"/>
              </a:ext>
            </a:extLst>
          </p:cNvPr>
          <p:cNvSpPr txBox="1"/>
          <p:nvPr/>
        </p:nvSpPr>
        <p:spPr>
          <a:xfrm flipH="1">
            <a:off x="11643359" y="6515874"/>
            <a:ext cx="548639" cy="338554"/>
          </a:xfrm>
          <a:prstGeom prst="rect">
            <a:avLst/>
          </a:prstGeom>
          <a:noFill/>
        </p:spPr>
        <p:txBody>
          <a:bodyPr wrap="square" rtlCol="0">
            <a:spAutoFit/>
          </a:bodyPr>
          <a:lstStyle/>
          <a:p>
            <a:pPr algn="ctr"/>
            <a:r>
              <a:rPr lang="en-US" sz="1600" dirty="0"/>
              <a:t>34</a:t>
            </a:r>
          </a:p>
        </p:txBody>
      </p:sp>
    </p:spTree>
    <p:extLst>
      <p:ext uri="{BB962C8B-B14F-4D97-AF65-F5344CB8AC3E}">
        <p14:creationId xmlns:p14="http://schemas.microsoft.com/office/powerpoint/2010/main" val="893114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6F1C7B-58FB-1941-8520-1E6FDD8D9642}"/>
              </a:ext>
            </a:extLst>
          </p:cNvPr>
          <p:cNvSpPr/>
          <p:nvPr/>
        </p:nvSpPr>
        <p:spPr>
          <a:xfrm>
            <a:off x="0" y="0"/>
            <a:ext cx="12192000" cy="65621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5C0841E-0CFE-4E45-AB6B-B3904F6AC431}"/>
              </a:ext>
            </a:extLst>
          </p:cNvPr>
          <p:cNvSpPr txBox="1"/>
          <p:nvPr/>
        </p:nvSpPr>
        <p:spPr>
          <a:xfrm>
            <a:off x="2769108" y="2804028"/>
            <a:ext cx="6653784" cy="523220"/>
          </a:xfrm>
          <a:prstGeom prst="rect">
            <a:avLst/>
          </a:prstGeom>
          <a:noFill/>
        </p:spPr>
        <p:txBody>
          <a:bodyPr wrap="square" rtlCol="0">
            <a:spAutoFit/>
          </a:bodyPr>
          <a:lstStyle/>
          <a:p>
            <a:pPr algn="ctr"/>
            <a:r>
              <a:rPr lang="en-US" sz="2800" b="1" dirty="0"/>
              <a:t>Motivation</a:t>
            </a:r>
          </a:p>
        </p:txBody>
      </p:sp>
      <p:sp>
        <p:nvSpPr>
          <p:cNvPr id="4" name="TextBox 3">
            <a:extLst>
              <a:ext uri="{FF2B5EF4-FFF2-40B4-BE49-F238E27FC236}">
                <a16:creationId xmlns:a16="http://schemas.microsoft.com/office/drawing/2014/main" id="{6BF214BE-C1E0-6A19-46A9-063A85366A6C}"/>
              </a:ext>
            </a:extLst>
          </p:cNvPr>
          <p:cNvSpPr txBox="1"/>
          <p:nvPr/>
        </p:nvSpPr>
        <p:spPr>
          <a:xfrm flipH="1">
            <a:off x="11794232" y="6515874"/>
            <a:ext cx="397767" cy="338554"/>
          </a:xfrm>
          <a:prstGeom prst="rect">
            <a:avLst/>
          </a:prstGeom>
          <a:noFill/>
        </p:spPr>
        <p:txBody>
          <a:bodyPr wrap="square" rtlCol="0">
            <a:spAutoFit/>
          </a:bodyPr>
          <a:lstStyle/>
          <a:p>
            <a:pPr algn="ctr"/>
            <a:r>
              <a:rPr lang="en-US" sz="1600" dirty="0"/>
              <a:t>4</a:t>
            </a:r>
          </a:p>
        </p:txBody>
      </p:sp>
    </p:spTree>
    <p:extLst>
      <p:ext uri="{BB962C8B-B14F-4D97-AF65-F5344CB8AC3E}">
        <p14:creationId xmlns:p14="http://schemas.microsoft.com/office/powerpoint/2010/main" val="13693970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65705F-CBB6-1FCF-313F-5E5AA98932BA}"/>
              </a:ext>
            </a:extLst>
          </p:cNvPr>
          <p:cNvSpPr/>
          <p:nvPr/>
        </p:nvSpPr>
        <p:spPr>
          <a:xfrm>
            <a:off x="736599" y="1611406"/>
            <a:ext cx="10735733" cy="3139321"/>
          </a:xfrm>
          <a:prstGeom prst="rect">
            <a:avLst/>
          </a:prstGeom>
        </p:spPr>
        <p:txBody>
          <a:bodyPr wrap="square">
            <a:spAutoFit/>
          </a:bodyPr>
          <a:lstStyle/>
          <a:p>
            <a:pPr marL="285750" indent="-285750" algn="l">
              <a:buFont typeface="Arial" panose="020B0604020202020204" pitchFamily="34" charset="0"/>
              <a:buChar char="•"/>
            </a:pPr>
            <a:r>
              <a:rPr lang="en-US" i="0" dirty="0">
                <a:solidFill>
                  <a:schemeClr val="accent2"/>
                </a:solidFill>
                <a:effectLst/>
                <a:latin typeface="-apple-system"/>
              </a:rPr>
              <a:t>Subsurface spatial data </a:t>
            </a:r>
            <a:r>
              <a:rPr lang="en-US" b="0" i="0" dirty="0">
                <a:effectLst/>
                <a:latin typeface="-apple-system"/>
              </a:rPr>
              <a:t>is often very </a:t>
            </a:r>
            <a:r>
              <a:rPr lang="en-US" b="1" i="0" dirty="0">
                <a:effectLst/>
                <a:latin typeface="-apple-system"/>
              </a:rPr>
              <a:t>large,</a:t>
            </a:r>
            <a:r>
              <a:rPr lang="en-US" b="0" i="0" dirty="0">
                <a:effectLst/>
                <a:latin typeface="-apple-system"/>
              </a:rPr>
              <a:t> and different sources and scales make it </a:t>
            </a:r>
            <a:r>
              <a:rPr lang="en-US" b="1" i="0" dirty="0">
                <a:effectLst/>
                <a:latin typeface="-apple-system"/>
              </a:rPr>
              <a:t>difficult to process</a:t>
            </a:r>
            <a:r>
              <a:rPr lang="en-US" i="0" dirty="0">
                <a:effectLst/>
                <a:latin typeface="-apple-system"/>
              </a:rPr>
              <a:t>.</a:t>
            </a:r>
          </a:p>
          <a:p>
            <a:pPr algn="l"/>
            <a:endParaRPr lang="en-US" dirty="0">
              <a:latin typeface="-apple-system"/>
            </a:endParaRPr>
          </a:p>
          <a:p>
            <a:pPr marL="285750" indent="-285750" algn="l">
              <a:buFont typeface="Arial" panose="020B0604020202020204" pitchFamily="34" charset="0"/>
              <a:buChar char="•"/>
            </a:pPr>
            <a:r>
              <a:rPr lang="en-US" dirty="0">
                <a:latin typeface="-apple-system"/>
              </a:rPr>
              <a:t>T</a:t>
            </a:r>
            <a:r>
              <a:rPr lang="en-US" b="0" i="0" dirty="0">
                <a:effectLst/>
                <a:latin typeface="-apple-system"/>
              </a:rPr>
              <a:t>here tends to be a high degree of </a:t>
            </a:r>
            <a:r>
              <a:rPr lang="en-US" b="1" i="0" dirty="0">
                <a:effectLst/>
                <a:latin typeface="-apple-system"/>
              </a:rPr>
              <a:t>correlation</a:t>
            </a:r>
            <a:r>
              <a:rPr lang="en-US" b="0" i="0" dirty="0">
                <a:effectLst/>
                <a:latin typeface="-apple-system"/>
              </a:rPr>
              <a:t> and </a:t>
            </a:r>
            <a:r>
              <a:rPr lang="en-US" b="1" i="0" dirty="0">
                <a:effectLst/>
                <a:latin typeface="-apple-system"/>
              </a:rPr>
              <a:t>structure</a:t>
            </a:r>
            <a:r>
              <a:rPr lang="en-US" b="0" i="0" dirty="0">
                <a:effectLst/>
                <a:latin typeface="-apple-system"/>
              </a:rPr>
              <a:t> in 2D/3D subsurface data, which makes it a perfect candidate for </a:t>
            </a:r>
            <a:r>
              <a:rPr lang="en-US" b="1" i="0" dirty="0">
                <a:effectLst/>
                <a:latin typeface="-apple-system"/>
              </a:rPr>
              <a:t>latent space analysis and modeling</a:t>
            </a:r>
            <a:r>
              <a:rPr lang="en-US" i="0" dirty="0">
                <a:effectLst/>
                <a:latin typeface="-apple-system"/>
              </a:rPr>
              <a:t>.</a:t>
            </a:r>
            <a:endParaRPr lang="en-US" b="1" i="0" dirty="0">
              <a:solidFill>
                <a:srgbClr val="000000"/>
              </a:solidFill>
              <a:effectLst/>
              <a:latin typeface="Open Sans" panose="020B0606030504020204" pitchFamily="34" charset="0"/>
            </a:endParaRPr>
          </a:p>
          <a:p>
            <a:pPr marL="285750" indent="-285750" algn="l">
              <a:buFont typeface="Arial" panose="020B0604020202020204" pitchFamily="34" charset="0"/>
              <a:buChar char="•"/>
            </a:pPr>
            <a:endParaRPr lang="en-US" dirty="0">
              <a:solidFill>
                <a:srgbClr val="000000"/>
              </a:solidFill>
              <a:latin typeface="Open Sans" panose="020B0606030504020204" pitchFamily="34" charset="0"/>
            </a:endParaRPr>
          </a:p>
          <a:p>
            <a:pPr marL="285750" indent="-285750" algn="l">
              <a:buFont typeface="Arial" panose="020B0604020202020204" pitchFamily="34" charset="0"/>
              <a:buChar char="•"/>
            </a:pPr>
            <a:r>
              <a:rPr lang="en-US" b="1" i="0" dirty="0">
                <a:effectLst/>
                <a:latin typeface="-apple-system"/>
              </a:rPr>
              <a:t>Encoder-Decoder architectures </a:t>
            </a:r>
            <a:r>
              <a:rPr lang="en-US" b="0" i="0" dirty="0">
                <a:effectLst/>
                <a:latin typeface="-apple-system"/>
              </a:rPr>
              <a:t>allow for efficient latent representation and analysis of subsurface data.</a:t>
            </a:r>
          </a:p>
          <a:p>
            <a:pPr marL="285750" indent="-285750" algn="l">
              <a:buFont typeface="Arial" panose="020B0604020202020204" pitchFamily="34" charset="0"/>
              <a:buChar char="•"/>
            </a:pPr>
            <a:endParaRPr lang="en-US" dirty="0">
              <a:latin typeface="-apple-system"/>
            </a:endParaRPr>
          </a:p>
          <a:p>
            <a:pPr algn="l"/>
            <a:r>
              <a:rPr lang="en-US" dirty="0">
                <a:latin typeface="-apple-system"/>
              </a:rPr>
              <a:t>We propose:</a:t>
            </a:r>
          </a:p>
          <a:p>
            <a:pPr marL="342900" indent="-342900" algn="l">
              <a:buFont typeface="+mj-lt"/>
              <a:buAutoNum type="arabicPeriod"/>
            </a:pPr>
            <a:r>
              <a:rPr lang="en-US" dirty="0">
                <a:latin typeface="-apple-system"/>
              </a:rPr>
              <a:t>A survey of different dimensionality reduction techniques and applications to generic and subsurface data.</a:t>
            </a:r>
          </a:p>
          <a:p>
            <a:pPr marL="342900" indent="-342900" algn="l">
              <a:buFont typeface="+mj-lt"/>
              <a:buAutoNum type="arabicPeriod"/>
            </a:pPr>
            <a:r>
              <a:rPr lang="en-US" dirty="0">
                <a:latin typeface="-apple-system"/>
              </a:rPr>
              <a:t>A hybrid CNN-RNN proxy model for CO2 monitoring, exploiting latent space dynamics.</a:t>
            </a:r>
          </a:p>
          <a:p>
            <a:pPr marL="285750" indent="-285750" algn="l">
              <a:buFont typeface="Arial" panose="020B0604020202020204" pitchFamily="34" charset="0"/>
              <a:buChar char="•"/>
            </a:pPr>
            <a:endParaRPr lang="en-US" b="0" i="0" dirty="0">
              <a:effectLst/>
              <a:latin typeface="-apple-system"/>
            </a:endParaRPr>
          </a:p>
        </p:txBody>
      </p:sp>
      <p:sp>
        <p:nvSpPr>
          <p:cNvPr id="3" name="TextBox 2">
            <a:extLst>
              <a:ext uri="{FF2B5EF4-FFF2-40B4-BE49-F238E27FC236}">
                <a16:creationId xmlns:a16="http://schemas.microsoft.com/office/drawing/2014/main" id="{164AD5A5-8E06-1CD7-F92D-60D03CED988F}"/>
              </a:ext>
            </a:extLst>
          </p:cNvPr>
          <p:cNvSpPr txBox="1"/>
          <p:nvPr/>
        </p:nvSpPr>
        <p:spPr>
          <a:xfrm flipH="1">
            <a:off x="11794232" y="6515874"/>
            <a:ext cx="397767" cy="338554"/>
          </a:xfrm>
          <a:prstGeom prst="rect">
            <a:avLst/>
          </a:prstGeom>
          <a:noFill/>
        </p:spPr>
        <p:txBody>
          <a:bodyPr wrap="square" rtlCol="0">
            <a:spAutoFit/>
          </a:bodyPr>
          <a:lstStyle/>
          <a:p>
            <a:pPr algn="ctr"/>
            <a:r>
              <a:rPr lang="en-US" sz="1600" dirty="0"/>
              <a:t>5</a:t>
            </a:r>
          </a:p>
        </p:txBody>
      </p:sp>
      <p:grpSp>
        <p:nvGrpSpPr>
          <p:cNvPr id="7" name="Group 6">
            <a:extLst>
              <a:ext uri="{FF2B5EF4-FFF2-40B4-BE49-F238E27FC236}">
                <a16:creationId xmlns:a16="http://schemas.microsoft.com/office/drawing/2014/main" id="{ACBEA410-6539-7B77-1FAF-5BC35F4D6978}"/>
              </a:ext>
            </a:extLst>
          </p:cNvPr>
          <p:cNvGrpSpPr/>
          <p:nvPr/>
        </p:nvGrpSpPr>
        <p:grpSpPr>
          <a:xfrm>
            <a:off x="7136525" y="4747767"/>
            <a:ext cx="3336403" cy="1733868"/>
            <a:chOff x="6979136" y="4750727"/>
            <a:chExt cx="2926864" cy="1733868"/>
          </a:xfrm>
        </p:grpSpPr>
        <p:pic>
          <p:nvPicPr>
            <p:cNvPr id="1030" name="Picture 6">
              <a:extLst>
                <a:ext uri="{FF2B5EF4-FFF2-40B4-BE49-F238E27FC236}">
                  <a16:creationId xmlns:a16="http://schemas.microsoft.com/office/drawing/2014/main" id="{B3C0DE51-F126-0D69-0AE9-CF0B27F6A1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136" y="4750727"/>
              <a:ext cx="2926864" cy="146838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FF5276-A5EB-FE6C-76AA-7D3E0B11C3B8}"/>
                </a:ext>
              </a:extLst>
            </p:cNvPr>
            <p:cNvSpPr txBox="1"/>
            <p:nvPr/>
          </p:nvSpPr>
          <p:spPr>
            <a:xfrm>
              <a:off x="6979136" y="6207596"/>
              <a:ext cx="2926864" cy="276999"/>
            </a:xfrm>
            <a:prstGeom prst="rect">
              <a:avLst/>
            </a:prstGeom>
            <a:noFill/>
          </p:spPr>
          <p:txBody>
            <a:bodyPr wrap="square" rtlCol="0">
              <a:spAutoFit/>
            </a:bodyPr>
            <a:lstStyle/>
            <a:p>
              <a:pPr algn="ctr"/>
              <a:r>
                <a:rPr lang="en-US" sz="1200" dirty="0"/>
                <a:t>CNN-RNN for CO2 Monitoring</a:t>
              </a:r>
            </a:p>
          </p:txBody>
        </p:sp>
      </p:grpSp>
      <p:grpSp>
        <p:nvGrpSpPr>
          <p:cNvPr id="20" name="Group 19">
            <a:extLst>
              <a:ext uri="{FF2B5EF4-FFF2-40B4-BE49-F238E27FC236}">
                <a16:creationId xmlns:a16="http://schemas.microsoft.com/office/drawing/2014/main" id="{09584ABC-CCED-BA22-C252-AB6889493733}"/>
              </a:ext>
            </a:extLst>
          </p:cNvPr>
          <p:cNvGrpSpPr/>
          <p:nvPr/>
        </p:nvGrpSpPr>
        <p:grpSpPr>
          <a:xfrm>
            <a:off x="1065783" y="4747767"/>
            <a:ext cx="4778989" cy="1736827"/>
            <a:chOff x="1065783" y="4747767"/>
            <a:chExt cx="4778989" cy="1736827"/>
          </a:xfrm>
        </p:grpSpPr>
        <p:pic>
          <p:nvPicPr>
            <p:cNvPr id="9" name="Picture 8">
              <a:extLst>
                <a:ext uri="{FF2B5EF4-FFF2-40B4-BE49-F238E27FC236}">
                  <a16:creationId xmlns:a16="http://schemas.microsoft.com/office/drawing/2014/main" id="{254CEF18-7662-FFB0-7B66-B9A447A030B7}"/>
                </a:ext>
              </a:extLst>
            </p:cNvPr>
            <p:cNvPicPr>
              <a:picLocks noChangeAspect="1"/>
            </p:cNvPicPr>
            <p:nvPr/>
          </p:nvPicPr>
          <p:blipFill>
            <a:blip r:embed="rId4"/>
            <a:stretch>
              <a:fillRect/>
            </a:stretch>
          </p:blipFill>
          <p:spPr>
            <a:xfrm>
              <a:off x="1065783" y="4747767"/>
              <a:ext cx="4778989" cy="1455894"/>
            </a:xfrm>
            <a:prstGeom prst="rect">
              <a:avLst/>
            </a:prstGeom>
            <a:ln>
              <a:solidFill>
                <a:schemeClr val="tx1"/>
              </a:solidFill>
            </a:ln>
          </p:spPr>
        </p:pic>
        <p:sp>
          <p:nvSpPr>
            <p:cNvPr id="22" name="TextBox 21">
              <a:extLst>
                <a:ext uri="{FF2B5EF4-FFF2-40B4-BE49-F238E27FC236}">
                  <a16:creationId xmlns:a16="http://schemas.microsoft.com/office/drawing/2014/main" id="{4DB8AB6E-FC6F-D16B-BBF3-9312F5602F7D}"/>
                </a:ext>
              </a:extLst>
            </p:cNvPr>
            <p:cNvSpPr txBox="1"/>
            <p:nvPr/>
          </p:nvSpPr>
          <p:spPr>
            <a:xfrm>
              <a:off x="1855077" y="6207595"/>
              <a:ext cx="3200400" cy="276999"/>
            </a:xfrm>
            <a:prstGeom prst="rect">
              <a:avLst/>
            </a:prstGeom>
            <a:noFill/>
          </p:spPr>
          <p:txBody>
            <a:bodyPr wrap="square" rtlCol="0">
              <a:spAutoFit/>
            </a:bodyPr>
            <a:lstStyle/>
            <a:p>
              <a:pPr algn="ctr"/>
              <a:r>
                <a:rPr lang="en-US" sz="1200" dirty="0" err="1"/>
                <a:t>AutoEncoders</a:t>
              </a:r>
              <a:r>
                <a:rPr lang="en-US" sz="1200" dirty="0"/>
                <a:t> for Dimensionality Reduction</a:t>
              </a:r>
            </a:p>
          </p:txBody>
        </p:sp>
      </p:grpSp>
    </p:spTree>
    <p:extLst>
      <p:ext uri="{BB962C8B-B14F-4D97-AF65-F5344CB8AC3E}">
        <p14:creationId xmlns:p14="http://schemas.microsoft.com/office/powerpoint/2010/main" val="3586767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64AD5A5-8E06-1CD7-F92D-60D03CED988F}"/>
              </a:ext>
            </a:extLst>
          </p:cNvPr>
          <p:cNvSpPr txBox="1"/>
          <p:nvPr/>
        </p:nvSpPr>
        <p:spPr>
          <a:xfrm flipH="1">
            <a:off x="11794232" y="6515874"/>
            <a:ext cx="397767" cy="338554"/>
          </a:xfrm>
          <a:prstGeom prst="rect">
            <a:avLst/>
          </a:prstGeom>
          <a:noFill/>
        </p:spPr>
        <p:txBody>
          <a:bodyPr wrap="square" rtlCol="0">
            <a:spAutoFit/>
          </a:bodyPr>
          <a:lstStyle/>
          <a:p>
            <a:pPr algn="ctr"/>
            <a:r>
              <a:rPr lang="en-US" sz="1600" dirty="0"/>
              <a:t>6</a:t>
            </a:r>
          </a:p>
        </p:txBody>
      </p:sp>
      <p:sp>
        <p:nvSpPr>
          <p:cNvPr id="21" name="Rectangle 20">
            <a:extLst>
              <a:ext uri="{FF2B5EF4-FFF2-40B4-BE49-F238E27FC236}">
                <a16:creationId xmlns:a16="http://schemas.microsoft.com/office/drawing/2014/main" id="{4EB74775-98E0-05EE-4EFE-D55F4A0CE623}"/>
              </a:ext>
            </a:extLst>
          </p:cNvPr>
          <p:cNvSpPr/>
          <p:nvPr/>
        </p:nvSpPr>
        <p:spPr>
          <a:xfrm>
            <a:off x="736599" y="1471986"/>
            <a:ext cx="10735733" cy="369332"/>
          </a:xfrm>
          <a:prstGeom prst="rect">
            <a:avLst/>
          </a:prstGeom>
        </p:spPr>
        <p:txBody>
          <a:bodyPr wrap="square">
            <a:spAutoFit/>
          </a:bodyPr>
          <a:lstStyle/>
          <a:p>
            <a:pPr algn="l"/>
            <a:r>
              <a:rPr lang="en-US" b="0" i="0" u="sng" dirty="0">
                <a:effectLst/>
                <a:latin typeface="+mj-lt"/>
              </a:rPr>
              <a:t>Recent Literature</a:t>
            </a:r>
          </a:p>
        </p:txBody>
      </p:sp>
      <p:sp>
        <p:nvSpPr>
          <p:cNvPr id="24" name="Content Placeholder 2">
            <a:extLst>
              <a:ext uri="{FF2B5EF4-FFF2-40B4-BE49-F238E27FC236}">
                <a16:creationId xmlns:a16="http://schemas.microsoft.com/office/drawing/2014/main" id="{6775617C-3033-F761-6B13-6F3EF24B36B8}"/>
              </a:ext>
            </a:extLst>
          </p:cNvPr>
          <p:cNvSpPr txBox="1">
            <a:spLocks/>
          </p:cNvSpPr>
          <p:nvPr/>
        </p:nvSpPr>
        <p:spPr>
          <a:xfrm>
            <a:off x="736598" y="2083982"/>
            <a:ext cx="11455401" cy="443189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Maldonado-Cruz &amp; </a:t>
            </a:r>
            <a:r>
              <a:rPr lang="en-US" sz="1800" dirty="0" err="1"/>
              <a:t>Prycz</a:t>
            </a:r>
            <a:r>
              <a:rPr lang="en-US" sz="1800" dirty="0"/>
              <a:t>, (2022) </a:t>
            </a:r>
            <a:r>
              <a:rPr lang="en-US" sz="1800" i="1" dirty="0"/>
              <a:t>J Pet. Sci. Eng.</a:t>
            </a:r>
            <a:r>
              <a:rPr lang="en-US" sz="1800" dirty="0"/>
              <a:t>: 	</a:t>
            </a:r>
          </a:p>
          <a:p>
            <a:pPr lvl="1"/>
            <a:r>
              <a:rPr lang="en-US" sz="1400" dirty="0"/>
              <a:t>U-Net for surrogate flow model under geologic uncertainty</a:t>
            </a:r>
          </a:p>
          <a:p>
            <a:pPr lvl="1"/>
            <a:r>
              <a:rPr lang="en-US" sz="1400" dirty="0"/>
              <a:t>Generate saturation maps based on different PV injected from the permeability/porosity realizations</a:t>
            </a:r>
          </a:p>
          <a:p>
            <a:pPr lvl="1"/>
            <a:endParaRPr lang="en-US" sz="1400" dirty="0"/>
          </a:p>
          <a:p>
            <a:r>
              <a:rPr lang="en-US" sz="1800" dirty="0"/>
              <a:t>Jo, Pan, Santos, Jung &amp; Pyrcz, (2021) </a:t>
            </a:r>
            <a:r>
              <a:rPr lang="en-US" sz="1800" i="1" dirty="0"/>
              <a:t>J Pet. Sci. Eng.:</a:t>
            </a:r>
          </a:p>
          <a:p>
            <a:pPr lvl="1"/>
            <a:r>
              <a:rPr lang="en-US" sz="1400" dirty="0"/>
              <a:t>Machine learning-assisted history matching</a:t>
            </a:r>
          </a:p>
          <a:p>
            <a:pPr lvl="1"/>
            <a:r>
              <a:rPr lang="en-US" sz="1400" dirty="0"/>
              <a:t>Using GAN for automatic history matching of deepwater lobe systems</a:t>
            </a:r>
          </a:p>
          <a:p>
            <a:pPr lvl="1"/>
            <a:endParaRPr lang="en-US" sz="1400" dirty="0"/>
          </a:p>
          <a:p>
            <a:r>
              <a:rPr lang="en-US" sz="1800" dirty="0" err="1"/>
              <a:t>Alakeely</a:t>
            </a:r>
            <a:r>
              <a:rPr lang="en-US" sz="1800" dirty="0"/>
              <a:t> &amp; Horne, (2020) </a:t>
            </a:r>
            <a:r>
              <a:rPr lang="en-US" sz="1800" i="1" dirty="0"/>
              <a:t>SPE Res. Eval. Eng.</a:t>
            </a:r>
            <a:r>
              <a:rPr lang="en-US" sz="1800" dirty="0"/>
              <a:t>:	</a:t>
            </a:r>
          </a:p>
          <a:p>
            <a:pPr lvl="1"/>
            <a:r>
              <a:rPr lang="en-US" sz="1400" dirty="0"/>
              <a:t>Deep learning models for downhole signal predictions</a:t>
            </a:r>
          </a:p>
          <a:p>
            <a:pPr lvl="1"/>
            <a:r>
              <a:rPr lang="en-US" sz="1400" dirty="0"/>
              <a:t>Comparison of CNN and RNN for the prediction of downhole rates, pressure, choke setting, etc.</a:t>
            </a:r>
          </a:p>
          <a:p>
            <a:pPr lvl="1"/>
            <a:endParaRPr lang="en-US" sz="1400" dirty="0"/>
          </a:p>
          <a:p>
            <a:r>
              <a:rPr lang="en-US" sz="1800" dirty="0"/>
              <a:t>Kim &amp; Durlofsky, (2022) </a:t>
            </a:r>
            <a:r>
              <a:rPr lang="en-US" sz="1800" i="1" dirty="0" err="1"/>
              <a:t>ArXiV</a:t>
            </a:r>
            <a:r>
              <a:rPr lang="en-US" sz="1800" dirty="0"/>
              <a:t>: 		</a:t>
            </a:r>
          </a:p>
          <a:p>
            <a:pPr lvl="1"/>
            <a:r>
              <a:rPr lang="en-US" sz="1400" dirty="0"/>
              <a:t>CNN-RNN for robust optimization and closed-loop management</a:t>
            </a:r>
          </a:p>
          <a:p>
            <a:pPr lvl="1"/>
            <a:r>
              <a:rPr lang="en-US" sz="1400" dirty="0"/>
              <a:t>CNN-LSTM architecture from to predict production rates from permeability maps</a:t>
            </a:r>
          </a:p>
          <a:p>
            <a:pPr lvl="1"/>
            <a:endParaRPr lang="en-US" sz="1400" dirty="0"/>
          </a:p>
          <a:p>
            <a:r>
              <a:rPr lang="en-US" sz="1800" dirty="0"/>
              <a:t>Kaur, </a:t>
            </a:r>
            <a:r>
              <a:rPr lang="en-US" sz="1800" dirty="0" err="1"/>
              <a:t>Fomel</a:t>
            </a:r>
            <a:r>
              <a:rPr lang="en-US" sz="1800" dirty="0"/>
              <a:t>, et. al., (2022) </a:t>
            </a:r>
            <a:r>
              <a:rPr lang="en-US" sz="1800" i="1" dirty="0" err="1"/>
              <a:t>GeoSci</a:t>
            </a:r>
            <a:r>
              <a:rPr lang="en-US" sz="1800" i="1" dirty="0"/>
              <a:t> World Interpretation</a:t>
            </a:r>
            <a:r>
              <a:rPr lang="en-US" sz="1800" dirty="0"/>
              <a:t>: 	</a:t>
            </a:r>
          </a:p>
          <a:p>
            <a:pPr lvl="1"/>
            <a:r>
              <a:rPr lang="en-US" sz="1400" dirty="0"/>
              <a:t>Seismic Inversion via CNN-RNN architecture</a:t>
            </a:r>
          </a:p>
          <a:p>
            <a:pPr lvl="1"/>
            <a:r>
              <a:rPr lang="en-US" sz="1400" dirty="0"/>
              <a:t>Used a CNN-Transformer architecture to predict permeability from seismic response (forward=perm-&gt;sat-&gt;seismic)</a:t>
            </a:r>
          </a:p>
          <a:p>
            <a:endParaRPr lang="en-US" sz="1800" dirty="0"/>
          </a:p>
        </p:txBody>
      </p:sp>
    </p:spTree>
    <p:extLst>
      <p:ext uri="{BB962C8B-B14F-4D97-AF65-F5344CB8AC3E}">
        <p14:creationId xmlns:p14="http://schemas.microsoft.com/office/powerpoint/2010/main" val="2762864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6F1C7B-58FB-1941-8520-1E6FDD8D9642}"/>
              </a:ext>
            </a:extLst>
          </p:cNvPr>
          <p:cNvSpPr/>
          <p:nvPr/>
        </p:nvSpPr>
        <p:spPr>
          <a:xfrm>
            <a:off x="-1" y="-46291"/>
            <a:ext cx="12192000" cy="65621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665D016-A3E2-0286-DA69-91F2AE6649E7}"/>
              </a:ext>
            </a:extLst>
          </p:cNvPr>
          <p:cNvSpPr txBox="1"/>
          <p:nvPr/>
        </p:nvSpPr>
        <p:spPr>
          <a:xfrm flipH="1">
            <a:off x="11794232" y="6515874"/>
            <a:ext cx="397767" cy="338554"/>
          </a:xfrm>
          <a:prstGeom prst="rect">
            <a:avLst/>
          </a:prstGeom>
          <a:noFill/>
        </p:spPr>
        <p:txBody>
          <a:bodyPr wrap="square" rtlCol="0">
            <a:spAutoFit/>
          </a:bodyPr>
          <a:lstStyle/>
          <a:p>
            <a:pPr algn="ctr"/>
            <a:r>
              <a:rPr lang="en-US" sz="1600" dirty="0"/>
              <a:t>7</a:t>
            </a:r>
          </a:p>
        </p:txBody>
      </p:sp>
      <p:grpSp>
        <p:nvGrpSpPr>
          <p:cNvPr id="5" name="Group 4">
            <a:extLst>
              <a:ext uri="{FF2B5EF4-FFF2-40B4-BE49-F238E27FC236}">
                <a16:creationId xmlns:a16="http://schemas.microsoft.com/office/drawing/2014/main" id="{07B1FEE1-557E-EF0F-8BF9-F20DDF5E083F}"/>
              </a:ext>
            </a:extLst>
          </p:cNvPr>
          <p:cNvGrpSpPr/>
          <p:nvPr/>
        </p:nvGrpSpPr>
        <p:grpSpPr>
          <a:xfrm>
            <a:off x="2769107" y="1792233"/>
            <a:ext cx="6653784" cy="3273534"/>
            <a:chOff x="2769106" y="2087177"/>
            <a:chExt cx="6653784" cy="3273534"/>
          </a:xfrm>
        </p:grpSpPr>
        <p:sp>
          <p:nvSpPr>
            <p:cNvPr id="3" name="TextBox 2">
              <a:extLst>
                <a:ext uri="{FF2B5EF4-FFF2-40B4-BE49-F238E27FC236}">
                  <a16:creationId xmlns:a16="http://schemas.microsoft.com/office/drawing/2014/main" id="{B5C0841E-0CFE-4E45-AB6B-B3904F6AC431}"/>
                </a:ext>
              </a:extLst>
            </p:cNvPr>
            <p:cNvSpPr txBox="1"/>
            <p:nvPr/>
          </p:nvSpPr>
          <p:spPr>
            <a:xfrm>
              <a:off x="2769106" y="2087177"/>
              <a:ext cx="6653784" cy="954107"/>
            </a:xfrm>
            <a:prstGeom prst="rect">
              <a:avLst/>
            </a:prstGeom>
            <a:noFill/>
          </p:spPr>
          <p:txBody>
            <a:bodyPr wrap="square" rtlCol="0">
              <a:spAutoFit/>
            </a:bodyPr>
            <a:lstStyle/>
            <a:p>
              <a:pPr algn="ctr"/>
              <a:r>
                <a:rPr lang="en-US" sz="2800" dirty="0"/>
                <a:t>PART I</a:t>
              </a:r>
            </a:p>
            <a:p>
              <a:pPr algn="ctr"/>
              <a:r>
                <a:rPr lang="en-US" sz="2800" b="1" dirty="0"/>
                <a:t>Dimensionality Reduction Techniques</a:t>
              </a:r>
            </a:p>
          </p:txBody>
        </p:sp>
        <p:sp>
          <p:nvSpPr>
            <p:cNvPr id="8" name="TextBox 7">
              <a:extLst>
                <a:ext uri="{FF2B5EF4-FFF2-40B4-BE49-F238E27FC236}">
                  <a16:creationId xmlns:a16="http://schemas.microsoft.com/office/drawing/2014/main" id="{AEB9577D-DE42-A91B-3872-0083621336F1}"/>
                </a:ext>
              </a:extLst>
            </p:cNvPr>
            <p:cNvSpPr txBox="1"/>
            <p:nvPr/>
          </p:nvSpPr>
          <p:spPr>
            <a:xfrm>
              <a:off x="2769106" y="3047538"/>
              <a:ext cx="6653784" cy="369332"/>
            </a:xfrm>
            <a:prstGeom prst="rect">
              <a:avLst/>
            </a:prstGeom>
            <a:noFill/>
          </p:spPr>
          <p:txBody>
            <a:bodyPr wrap="square" rtlCol="0">
              <a:spAutoFit/>
            </a:bodyPr>
            <a:lstStyle/>
            <a:p>
              <a:pPr algn="ctr"/>
              <a:r>
                <a:rPr lang="en-US" dirty="0"/>
                <a:t>SVD, PCA, Dictionary Learning, FFT &amp; Wavelet, Deep Learning</a:t>
              </a:r>
            </a:p>
          </p:txBody>
        </p:sp>
        <p:pic>
          <p:nvPicPr>
            <p:cNvPr id="7" name="Picture 6">
              <a:extLst>
                <a:ext uri="{FF2B5EF4-FFF2-40B4-BE49-F238E27FC236}">
                  <a16:creationId xmlns:a16="http://schemas.microsoft.com/office/drawing/2014/main" id="{1E18A1EF-D511-C030-D2D7-7949E6F38110}"/>
                </a:ext>
              </a:extLst>
            </p:cNvPr>
            <p:cNvPicPr>
              <a:picLocks noChangeAspect="1"/>
            </p:cNvPicPr>
            <p:nvPr/>
          </p:nvPicPr>
          <p:blipFill>
            <a:blip r:embed="rId2"/>
            <a:stretch>
              <a:fillRect/>
            </a:stretch>
          </p:blipFill>
          <p:spPr>
            <a:xfrm>
              <a:off x="3220394" y="3608636"/>
              <a:ext cx="5751207" cy="1752075"/>
            </a:xfrm>
            <a:prstGeom prst="rect">
              <a:avLst/>
            </a:prstGeom>
            <a:ln>
              <a:solidFill>
                <a:schemeClr val="tx1"/>
              </a:solidFill>
            </a:ln>
          </p:spPr>
        </p:pic>
      </p:grpSp>
      <p:sp>
        <p:nvSpPr>
          <p:cNvPr id="10" name="TextBox 9">
            <a:extLst>
              <a:ext uri="{FF2B5EF4-FFF2-40B4-BE49-F238E27FC236}">
                <a16:creationId xmlns:a16="http://schemas.microsoft.com/office/drawing/2014/main" id="{15E2131F-8742-2DA7-F2C5-2865EBF63D88}"/>
              </a:ext>
            </a:extLst>
          </p:cNvPr>
          <p:cNvSpPr txBox="1"/>
          <p:nvPr/>
        </p:nvSpPr>
        <p:spPr>
          <a:xfrm>
            <a:off x="4495798" y="5119033"/>
            <a:ext cx="3200400" cy="276999"/>
          </a:xfrm>
          <a:prstGeom prst="rect">
            <a:avLst/>
          </a:prstGeom>
          <a:noFill/>
        </p:spPr>
        <p:txBody>
          <a:bodyPr wrap="square" rtlCol="0">
            <a:spAutoFit/>
          </a:bodyPr>
          <a:lstStyle/>
          <a:p>
            <a:pPr algn="ctr"/>
            <a:r>
              <a:rPr lang="en-US" sz="1200" dirty="0" err="1"/>
              <a:t>AutoEncoders</a:t>
            </a:r>
            <a:r>
              <a:rPr lang="en-US" sz="1200" dirty="0"/>
              <a:t> for Dimensionality Reduction</a:t>
            </a:r>
          </a:p>
        </p:txBody>
      </p:sp>
    </p:spTree>
    <p:extLst>
      <p:ext uri="{BB962C8B-B14F-4D97-AF65-F5344CB8AC3E}">
        <p14:creationId xmlns:p14="http://schemas.microsoft.com/office/powerpoint/2010/main" val="3644098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265D231-1F13-4787-9F21-CA01537588FC}"/>
              </a:ext>
            </a:extLst>
          </p:cNvPr>
          <p:cNvGrpSpPr/>
          <p:nvPr/>
        </p:nvGrpSpPr>
        <p:grpSpPr>
          <a:xfrm>
            <a:off x="8847662" y="2517283"/>
            <a:ext cx="2780605" cy="1906439"/>
            <a:chOff x="4705697" y="3172033"/>
            <a:chExt cx="2780605" cy="1906439"/>
          </a:xfrm>
        </p:grpSpPr>
        <p:pic>
          <p:nvPicPr>
            <p:cNvPr id="4098" name="Picture 2">
              <a:extLst>
                <a:ext uri="{FF2B5EF4-FFF2-40B4-BE49-F238E27FC236}">
                  <a16:creationId xmlns:a16="http://schemas.microsoft.com/office/drawing/2014/main" id="{8C7AE749-BB15-6769-9C2C-CDD9CDAE23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24" r="50000"/>
            <a:stretch/>
          </p:blipFill>
          <p:spPr bwMode="auto">
            <a:xfrm>
              <a:off x="4705697" y="3172033"/>
              <a:ext cx="2780605" cy="1714401"/>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ABE72E2-D896-AC3A-5598-05B1FDDC6F16}"/>
                </a:ext>
              </a:extLst>
            </p:cNvPr>
            <p:cNvSpPr txBox="1"/>
            <p:nvPr/>
          </p:nvSpPr>
          <p:spPr>
            <a:xfrm>
              <a:off x="4861985" y="4801473"/>
              <a:ext cx="2468027" cy="276999"/>
            </a:xfrm>
            <a:prstGeom prst="rect">
              <a:avLst/>
            </a:prstGeom>
            <a:noFill/>
          </p:spPr>
          <p:txBody>
            <a:bodyPr wrap="square" rtlCol="0">
              <a:spAutoFit/>
            </a:bodyPr>
            <a:lstStyle/>
            <a:p>
              <a:pPr algn="ctr"/>
              <a:r>
                <a:rPr lang="en-US" sz="1200" dirty="0"/>
                <a:t>MNIST dataset – 60,000x(28,28)</a:t>
              </a:r>
            </a:p>
          </p:txBody>
        </p:sp>
      </p:grpSp>
      <p:sp>
        <p:nvSpPr>
          <p:cNvPr id="16" name="Rectangle 15">
            <a:extLst>
              <a:ext uri="{FF2B5EF4-FFF2-40B4-BE49-F238E27FC236}">
                <a16:creationId xmlns:a16="http://schemas.microsoft.com/office/drawing/2014/main" id="{04B44E1A-6ED3-3CFE-14BD-C714416234B9}"/>
              </a:ext>
            </a:extLst>
          </p:cNvPr>
          <p:cNvSpPr/>
          <p:nvPr/>
        </p:nvSpPr>
        <p:spPr>
          <a:xfrm>
            <a:off x="736599" y="1347564"/>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Subsurface Dimensionality Reduction</a:t>
            </a:r>
            <a:endParaRPr lang="en-US" u="sng" dirty="0"/>
          </a:p>
        </p:txBody>
      </p:sp>
      <p:sp>
        <p:nvSpPr>
          <p:cNvPr id="17" name="TextBox 16">
            <a:extLst>
              <a:ext uri="{FF2B5EF4-FFF2-40B4-BE49-F238E27FC236}">
                <a16:creationId xmlns:a16="http://schemas.microsoft.com/office/drawing/2014/main" id="{F6F186CA-3012-7F98-97EC-81EBF0B25C41}"/>
              </a:ext>
            </a:extLst>
          </p:cNvPr>
          <p:cNvSpPr txBox="1"/>
          <p:nvPr/>
        </p:nvSpPr>
        <p:spPr>
          <a:xfrm>
            <a:off x="736599" y="1759977"/>
            <a:ext cx="10735733"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Similar architectures from MNIST examples, applied to SPE10 data.</a:t>
            </a:r>
          </a:p>
          <a:p>
            <a:pPr marL="285750" indent="-285750">
              <a:buFont typeface="Arial" panose="020B0604020202020204" pitchFamily="34" charset="0"/>
              <a:buChar char="•"/>
            </a:pPr>
            <a:r>
              <a:rPr lang="en-US" sz="1600" dirty="0"/>
              <a:t>Applications to geologic scenario selection, robust optimization, uncertainty quantification, inverse modeling, …</a:t>
            </a:r>
          </a:p>
        </p:txBody>
      </p:sp>
      <p:sp>
        <p:nvSpPr>
          <p:cNvPr id="18" name="TextBox 17">
            <a:extLst>
              <a:ext uri="{FF2B5EF4-FFF2-40B4-BE49-F238E27FC236}">
                <a16:creationId xmlns:a16="http://schemas.microsoft.com/office/drawing/2014/main" id="{618F5EB4-546E-A1C4-6DF1-529FDCC3654E}"/>
              </a:ext>
            </a:extLst>
          </p:cNvPr>
          <p:cNvSpPr txBox="1"/>
          <p:nvPr/>
        </p:nvSpPr>
        <p:spPr>
          <a:xfrm flipH="1">
            <a:off x="11794232" y="6515874"/>
            <a:ext cx="397767" cy="338554"/>
          </a:xfrm>
          <a:prstGeom prst="rect">
            <a:avLst/>
          </a:prstGeom>
          <a:noFill/>
        </p:spPr>
        <p:txBody>
          <a:bodyPr wrap="square" rtlCol="0">
            <a:spAutoFit/>
          </a:bodyPr>
          <a:lstStyle/>
          <a:p>
            <a:pPr algn="ctr"/>
            <a:r>
              <a:rPr lang="en-US" sz="1600" dirty="0"/>
              <a:t>8</a:t>
            </a:r>
          </a:p>
        </p:txBody>
      </p:sp>
      <p:grpSp>
        <p:nvGrpSpPr>
          <p:cNvPr id="13" name="Group 12">
            <a:extLst>
              <a:ext uri="{FF2B5EF4-FFF2-40B4-BE49-F238E27FC236}">
                <a16:creationId xmlns:a16="http://schemas.microsoft.com/office/drawing/2014/main" id="{3BC3CACA-75C8-0EFF-6F26-311929B09D9B}"/>
              </a:ext>
            </a:extLst>
          </p:cNvPr>
          <p:cNvGrpSpPr/>
          <p:nvPr/>
        </p:nvGrpSpPr>
        <p:grpSpPr>
          <a:xfrm>
            <a:off x="7721372" y="4596253"/>
            <a:ext cx="3906895" cy="1973789"/>
            <a:chOff x="7747475" y="3165737"/>
            <a:chExt cx="3906895" cy="1973789"/>
          </a:xfrm>
        </p:grpSpPr>
        <p:pic>
          <p:nvPicPr>
            <p:cNvPr id="3" name="Picture 2">
              <a:extLst>
                <a:ext uri="{FF2B5EF4-FFF2-40B4-BE49-F238E27FC236}">
                  <a16:creationId xmlns:a16="http://schemas.microsoft.com/office/drawing/2014/main" id="{9B27F781-B033-0668-462E-B145F18FCB47}"/>
                </a:ext>
              </a:extLst>
            </p:cNvPr>
            <p:cNvPicPr>
              <a:picLocks noChangeAspect="1"/>
            </p:cNvPicPr>
            <p:nvPr/>
          </p:nvPicPr>
          <p:blipFill>
            <a:blip r:embed="rId4"/>
            <a:stretch>
              <a:fillRect/>
            </a:stretch>
          </p:blipFill>
          <p:spPr>
            <a:xfrm>
              <a:off x="7747475" y="3165737"/>
              <a:ext cx="3906895" cy="1696790"/>
            </a:xfrm>
            <a:prstGeom prst="rect">
              <a:avLst/>
            </a:prstGeom>
            <a:ln>
              <a:solidFill>
                <a:schemeClr val="tx1"/>
              </a:solidFill>
            </a:ln>
          </p:spPr>
        </p:pic>
        <p:sp>
          <p:nvSpPr>
            <p:cNvPr id="20" name="TextBox 19">
              <a:extLst>
                <a:ext uri="{FF2B5EF4-FFF2-40B4-BE49-F238E27FC236}">
                  <a16:creationId xmlns:a16="http://schemas.microsoft.com/office/drawing/2014/main" id="{7D096663-FBFD-ADB4-0EB0-E2C583EAB7C0}"/>
                </a:ext>
              </a:extLst>
            </p:cNvPr>
            <p:cNvSpPr txBox="1"/>
            <p:nvPr/>
          </p:nvSpPr>
          <p:spPr>
            <a:xfrm>
              <a:off x="7999122" y="4862527"/>
              <a:ext cx="3403599" cy="276999"/>
            </a:xfrm>
            <a:prstGeom prst="rect">
              <a:avLst/>
            </a:prstGeom>
            <a:noFill/>
          </p:spPr>
          <p:txBody>
            <a:bodyPr wrap="square" rtlCol="0">
              <a:spAutoFit/>
            </a:bodyPr>
            <a:lstStyle/>
            <a:p>
              <a:pPr algn="ctr"/>
              <a:r>
                <a:rPr lang="en-US" sz="1200" dirty="0"/>
                <a:t>SPE10 data generation process</a:t>
              </a:r>
            </a:p>
          </p:txBody>
        </p:sp>
      </p:grpSp>
      <p:pic>
        <p:nvPicPr>
          <p:cNvPr id="27" name="Picture 26">
            <a:extLst>
              <a:ext uri="{FF2B5EF4-FFF2-40B4-BE49-F238E27FC236}">
                <a16:creationId xmlns:a16="http://schemas.microsoft.com/office/drawing/2014/main" id="{ECE3095F-0673-0B47-1EEF-CDAF87FBAF02}"/>
              </a:ext>
            </a:extLst>
          </p:cNvPr>
          <p:cNvPicPr>
            <a:picLocks noChangeAspect="1"/>
          </p:cNvPicPr>
          <p:nvPr/>
        </p:nvPicPr>
        <p:blipFill>
          <a:blip r:embed="rId5"/>
          <a:stretch>
            <a:fillRect/>
          </a:stretch>
        </p:blipFill>
        <p:spPr>
          <a:xfrm>
            <a:off x="736599" y="2414641"/>
            <a:ext cx="6477001" cy="4101234"/>
          </a:xfrm>
          <a:prstGeom prst="rect">
            <a:avLst/>
          </a:prstGeom>
        </p:spPr>
      </p:pic>
    </p:spTree>
    <p:extLst>
      <p:ext uri="{BB962C8B-B14F-4D97-AF65-F5344CB8AC3E}">
        <p14:creationId xmlns:p14="http://schemas.microsoft.com/office/powerpoint/2010/main" val="591849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4B44E1A-6ED3-3CFE-14BD-C714416234B9}"/>
              </a:ext>
            </a:extLst>
          </p:cNvPr>
          <p:cNvSpPr/>
          <p:nvPr/>
        </p:nvSpPr>
        <p:spPr>
          <a:xfrm>
            <a:off x="736599" y="1290766"/>
            <a:ext cx="10735733" cy="369332"/>
          </a:xfrm>
          <a:prstGeom prst="rect">
            <a:avLst/>
          </a:prstGeom>
        </p:spPr>
        <p:txBody>
          <a:bodyPr wrap="square">
            <a:spAutoFit/>
          </a:bodyPr>
          <a:lstStyle/>
          <a:p>
            <a:r>
              <a:rPr lang="en-US" u="sng" dirty="0">
                <a:solidFill>
                  <a:srgbClr val="000000"/>
                </a:solidFill>
                <a:latin typeface="Open Sans" panose="020B0606030504020204" pitchFamily="34" charset="0"/>
              </a:rPr>
              <a:t>MNIST Example</a:t>
            </a:r>
            <a:endParaRPr lang="en-US" u="sng" dirty="0"/>
          </a:p>
        </p:txBody>
      </p:sp>
      <p:sp>
        <p:nvSpPr>
          <p:cNvPr id="17" name="TextBox 16">
            <a:extLst>
              <a:ext uri="{FF2B5EF4-FFF2-40B4-BE49-F238E27FC236}">
                <a16:creationId xmlns:a16="http://schemas.microsoft.com/office/drawing/2014/main" id="{F6F186CA-3012-7F98-97EC-81EBF0B25C41}"/>
              </a:ext>
            </a:extLst>
          </p:cNvPr>
          <p:cNvSpPr txBox="1"/>
          <p:nvPr/>
        </p:nvSpPr>
        <p:spPr>
          <a:xfrm>
            <a:off x="736599" y="1660098"/>
            <a:ext cx="10073641"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Classical dataset for image processing.</a:t>
            </a:r>
          </a:p>
          <a:p>
            <a:pPr marL="285750" indent="-285750">
              <a:buFont typeface="Arial" panose="020B0604020202020204" pitchFamily="34" charset="0"/>
              <a:buChar char="•"/>
            </a:pPr>
            <a:r>
              <a:rPr lang="en-US" sz="1600" dirty="0"/>
              <a:t>Demonstrate the usage of each dimensionality reduction technique with MNIST first.</a:t>
            </a:r>
          </a:p>
        </p:txBody>
      </p:sp>
      <p:sp>
        <p:nvSpPr>
          <p:cNvPr id="18" name="TextBox 17">
            <a:extLst>
              <a:ext uri="{FF2B5EF4-FFF2-40B4-BE49-F238E27FC236}">
                <a16:creationId xmlns:a16="http://schemas.microsoft.com/office/drawing/2014/main" id="{618F5EB4-546E-A1C4-6DF1-529FDCC3654E}"/>
              </a:ext>
            </a:extLst>
          </p:cNvPr>
          <p:cNvSpPr txBox="1"/>
          <p:nvPr/>
        </p:nvSpPr>
        <p:spPr>
          <a:xfrm flipH="1">
            <a:off x="11794232" y="6515874"/>
            <a:ext cx="397767" cy="338554"/>
          </a:xfrm>
          <a:prstGeom prst="rect">
            <a:avLst/>
          </a:prstGeom>
          <a:noFill/>
        </p:spPr>
        <p:txBody>
          <a:bodyPr wrap="square" rtlCol="0">
            <a:spAutoFit/>
          </a:bodyPr>
          <a:lstStyle/>
          <a:p>
            <a:pPr algn="ctr"/>
            <a:r>
              <a:rPr lang="en-US" sz="1600" dirty="0"/>
              <a:t>9</a:t>
            </a:r>
          </a:p>
        </p:txBody>
      </p:sp>
      <p:grpSp>
        <p:nvGrpSpPr>
          <p:cNvPr id="6" name="Group 5">
            <a:extLst>
              <a:ext uri="{FF2B5EF4-FFF2-40B4-BE49-F238E27FC236}">
                <a16:creationId xmlns:a16="http://schemas.microsoft.com/office/drawing/2014/main" id="{FB41697E-8C8E-547F-8B8A-DD47025CA360}"/>
              </a:ext>
            </a:extLst>
          </p:cNvPr>
          <p:cNvGrpSpPr/>
          <p:nvPr/>
        </p:nvGrpSpPr>
        <p:grpSpPr>
          <a:xfrm>
            <a:off x="2744066" y="2363951"/>
            <a:ext cx="2220125" cy="4144378"/>
            <a:chOff x="767706" y="2368698"/>
            <a:chExt cx="2220125" cy="4144378"/>
          </a:xfrm>
        </p:grpSpPr>
        <p:pic>
          <p:nvPicPr>
            <p:cNvPr id="15" name="Picture 21">
              <a:extLst>
                <a:ext uri="{FF2B5EF4-FFF2-40B4-BE49-F238E27FC236}">
                  <a16:creationId xmlns:a16="http://schemas.microsoft.com/office/drawing/2014/main" id="{5C69C165-3551-FCA8-BC3D-EA1686722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72" y="2789220"/>
              <a:ext cx="1963995" cy="21677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3">
              <a:extLst>
                <a:ext uri="{FF2B5EF4-FFF2-40B4-BE49-F238E27FC236}">
                  <a16:creationId xmlns:a16="http://schemas.microsoft.com/office/drawing/2014/main" id="{F312D7CB-E110-7B61-3A6D-7CBB0D461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8932"/>
            <a:stretch/>
          </p:blipFill>
          <p:spPr bwMode="auto">
            <a:xfrm>
              <a:off x="813486" y="4956972"/>
              <a:ext cx="2046281" cy="1556104"/>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75E74C3A-5536-4151-4D71-4B8673FB24D3}"/>
                </a:ext>
              </a:extLst>
            </p:cNvPr>
            <p:cNvSpPr txBox="1"/>
            <p:nvPr/>
          </p:nvSpPr>
          <p:spPr>
            <a:xfrm>
              <a:off x="767706" y="2368698"/>
              <a:ext cx="2220125" cy="276999"/>
            </a:xfrm>
            <a:prstGeom prst="rect">
              <a:avLst/>
            </a:prstGeom>
            <a:noFill/>
          </p:spPr>
          <p:txBody>
            <a:bodyPr wrap="square" rtlCol="0">
              <a:spAutoFit/>
            </a:bodyPr>
            <a:lstStyle/>
            <a:p>
              <a:pPr algn="ctr"/>
              <a:r>
                <a:rPr lang="en-US" sz="1200" u="sng" dirty="0"/>
                <a:t>Singular Value Decomposition</a:t>
              </a:r>
            </a:p>
          </p:txBody>
        </p:sp>
      </p:grpSp>
      <p:grpSp>
        <p:nvGrpSpPr>
          <p:cNvPr id="5" name="Group 4">
            <a:extLst>
              <a:ext uri="{FF2B5EF4-FFF2-40B4-BE49-F238E27FC236}">
                <a16:creationId xmlns:a16="http://schemas.microsoft.com/office/drawing/2014/main" id="{BB4E6236-ECCF-EA28-0E7F-8DEE1C9343DB}"/>
              </a:ext>
            </a:extLst>
          </p:cNvPr>
          <p:cNvGrpSpPr/>
          <p:nvPr/>
        </p:nvGrpSpPr>
        <p:grpSpPr>
          <a:xfrm>
            <a:off x="526961" y="2380382"/>
            <a:ext cx="2220125" cy="4135492"/>
            <a:chOff x="2772844" y="2380382"/>
            <a:chExt cx="2220125" cy="4135492"/>
          </a:xfrm>
        </p:grpSpPr>
        <p:pic>
          <p:nvPicPr>
            <p:cNvPr id="22" name="Picture 8">
              <a:extLst>
                <a:ext uri="{FF2B5EF4-FFF2-40B4-BE49-F238E27FC236}">
                  <a16:creationId xmlns:a16="http://schemas.microsoft.com/office/drawing/2014/main" id="{6598ECF7-136E-E5F0-C384-E3689DE4F5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024"/>
            <a:stretch/>
          </p:blipFill>
          <p:spPr bwMode="auto">
            <a:xfrm>
              <a:off x="2859767" y="4956973"/>
              <a:ext cx="2046281" cy="155890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a:extLst>
                <a:ext uri="{FF2B5EF4-FFF2-40B4-BE49-F238E27FC236}">
                  <a16:creationId xmlns:a16="http://schemas.microsoft.com/office/drawing/2014/main" id="{3D995D2E-1BE2-D635-0873-8AA4742110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3596" r="32343"/>
            <a:stretch/>
          </p:blipFill>
          <p:spPr bwMode="auto">
            <a:xfrm>
              <a:off x="3197772" y="2792465"/>
              <a:ext cx="1412943" cy="216775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A52AE86-751F-49BC-9E53-DAE6A249C6CC}"/>
                </a:ext>
              </a:extLst>
            </p:cNvPr>
            <p:cNvSpPr txBox="1"/>
            <p:nvPr/>
          </p:nvSpPr>
          <p:spPr>
            <a:xfrm>
              <a:off x="2772844" y="2380382"/>
              <a:ext cx="2220125" cy="276999"/>
            </a:xfrm>
            <a:prstGeom prst="rect">
              <a:avLst/>
            </a:prstGeom>
            <a:noFill/>
          </p:spPr>
          <p:txBody>
            <a:bodyPr wrap="square" rtlCol="0">
              <a:spAutoFit/>
            </a:bodyPr>
            <a:lstStyle/>
            <a:p>
              <a:pPr algn="ctr"/>
              <a:r>
                <a:rPr lang="en-US" sz="1200" u="sng" dirty="0"/>
                <a:t>Principal Component Analysis</a:t>
              </a:r>
            </a:p>
          </p:txBody>
        </p:sp>
      </p:grpSp>
      <p:grpSp>
        <p:nvGrpSpPr>
          <p:cNvPr id="2" name="Group 1">
            <a:extLst>
              <a:ext uri="{FF2B5EF4-FFF2-40B4-BE49-F238E27FC236}">
                <a16:creationId xmlns:a16="http://schemas.microsoft.com/office/drawing/2014/main" id="{53741FA3-52BE-437B-57B0-88330620171D}"/>
              </a:ext>
            </a:extLst>
          </p:cNvPr>
          <p:cNvGrpSpPr/>
          <p:nvPr/>
        </p:nvGrpSpPr>
        <p:grpSpPr>
          <a:xfrm>
            <a:off x="4921647" y="2369052"/>
            <a:ext cx="2076754" cy="4134530"/>
            <a:chOff x="4906048" y="2378546"/>
            <a:chExt cx="2076754" cy="4134530"/>
          </a:xfrm>
        </p:grpSpPr>
        <p:pic>
          <p:nvPicPr>
            <p:cNvPr id="24" name="Picture 4">
              <a:extLst>
                <a:ext uri="{FF2B5EF4-FFF2-40B4-BE49-F238E27FC236}">
                  <a16:creationId xmlns:a16="http://schemas.microsoft.com/office/drawing/2014/main" id="{292080DE-ADEF-A0D6-251A-5202CD1677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3897" y="2792465"/>
              <a:ext cx="1961055" cy="21645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6329F858-BAB3-E64D-BB7F-EC30279A841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48279"/>
            <a:stretch/>
          </p:blipFill>
          <p:spPr bwMode="auto">
            <a:xfrm>
              <a:off x="4906048" y="4953729"/>
              <a:ext cx="2076754" cy="155934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421657CA-9955-965A-7968-16E3F06F48E8}"/>
                </a:ext>
              </a:extLst>
            </p:cNvPr>
            <p:cNvSpPr txBox="1"/>
            <p:nvPr/>
          </p:nvSpPr>
          <p:spPr>
            <a:xfrm>
              <a:off x="4963896" y="2378546"/>
              <a:ext cx="1961055" cy="276999"/>
            </a:xfrm>
            <a:prstGeom prst="rect">
              <a:avLst/>
            </a:prstGeom>
            <a:noFill/>
          </p:spPr>
          <p:txBody>
            <a:bodyPr wrap="square" rtlCol="0">
              <a:spAutoFit/>
            </a:bodyPr>
            <a:lstStyle/>
            <a:p>
              <a:pPr algn="ctr"/>
              <a:r>
                <a:rPr lang="en-US" sz="1200" u="sng" dirty="0"/>
                <a:t>Dictionary Learning</a:t>
              </a:r>
            </a:p>
          </p:txBody>
        </p:sp>
      </p:grpSp>
      <p:grpSp>
        <p:nvGrpSpPr>
          <p:cNvPr id="9" name="Group 8">
            <a:extLst>
              <a:ext uri="{FF2B5EF4-FFF2-40B4-BE49-F238E27FC236}">
                <a16:creationId xmlns:a16="http://schemas.microsoft.com/office/drawing/2014/main" id="{CCE72D9C-783A-7D47-AB6C-CC82DC7AB428}"/>
              </a:ext>
            </a:extLst>
          </p:cNvPr>
          <p:cNvGrpSpPr/>
          <p:nvPr/>
        </p:nvGrpSpPr>
        <p:grpSpPr>
          <a:xfrm>
            <a:off x="7184315" y="2367109"/>
            <a:ext cx="4194198" cy="1741408"/>
            <a:chOff x="7184315" y="2824266"/>
            <a:chExt cx="4194198" cy="1741408"/>
          </a:xfrm>
        </p:grpSpPr>
        <p:pic>
          <p:nvPicPr>
            <p:cNvPr id="27" name="Picture 4">
              <a:extLst>
                <a:ext uri="{FF2B5EF4-FFF2-40B4-BE49-F238E27FC236}">
                  <a16:creationId xmlns:a16="http://schemas.microsoft.com/office/drawing/2014/main" id="{BF444F9D-D036-7363-5ADA-F643FBE303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60016"/>
            <a:stretch/>
          </p:blipFill>
          <p:spPr bwMode="auto">
            <a:xfrm>
              <a:off x="7184315" y="3246377"/>
              <a:ext cx="4194198" cy="1319297"/>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A2C8EE1C-C92A-17CD-2860-87A7CC5C9DAC}"/>
                </a:ext>
              </a:extLst>
            </p:cNvPr>
            <p:cNvSpPr txBox="1"/>
            <p:nvPr/>
          </p:nvSpPr>
          <p:spPr>
            <a:xfrm>
              <a:off x="8258657" y="2824266"/>
              <a:ext cx="2045516" cy="276999"/>
            </a:xfrm>
            <a:prstGeom prst="rect">
              <a:avLst/>
            </a:prstGeom>
            <a:noFill/>
          </p:spPr>
          <p:txBody>
            <a:bodyPr wrap="square" rtlCol="0">
              <a:spAutoFit/>
            </a:bodyPr>
            <a:lstStyle/>
            <a:p>
              <a:pPr algn="ctr"/>
              <a:r>
                <a:rPr lang="en-US" sz="1200" u="sng" dirty="0"/>
                <a:t>Discrete Fourier Transform</a:t>
              </a:r>
            </a:p>
          </p:txBody>
        </p:sp>
      </p:grpSp>
      <p:grpSp>
        <p:nvGrpSpPr>
          <p:cNvPr id="10" name="Group 9">
            <a:extLst>
              <a:ext uri="{FF2B5EF4-FFF2-40B4-BE49-F238E27FC236}">
                <a16:creationId xmlns:a16="http://schemas.microsoft.com/office/drawing/2014/main" id="{57358ED0-7129-BED9-7301-7FA7AA9D3527}"/>
              </a:ext>
            </a:extLst>
          </p:cNvPr>
          <p:cNvGrpSpPr/>
          <p:nvPr/>
        </p:nvGrpSpPr>
        <p:grpSpPr>
          <a:xfrm>
            <a:off x="7149614" y="4253629"/>
            <a:ext cx="4194198" cy="1741408"/>
            <a:chOff x="7149614" y="4253629"/>
            <a:chExt cx="4194198" cy="1741408"/>
          </a:xfrm>
        </p:grpSpPr>
        <p:pic>
          <p:nvPicPr>
            <p:cNvPr id="35" name="Picture 10">
              <a:extLst>
                <a:ext uri="{FF2B5EF4-FFF2-40B4-BE49-F238E27FC236}">
                  <a16:creationId xmlns:a16="http://schemas.microsoft.com/office/drawing/2014/main" id="{21256A87-DC00-764D-C3AF-8ACC0513162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60016"/>
            <a:stretch/>
          </p:blipFill>
          <p:spPr bwMode="auto">
            <a:xfrm>
              <a:off x="7149614" y="4675740"/>
              <a:ext cx="4194198" cy="131929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59ED379-9010-1A6C-6723-66F2C35D6D09}"/>
                </a:ext>
              </a:extLst>
            </p:cNvPr>
            <p:cNvSpPr txBox="1"/>
            <p:nvPr/>
          </p:nvSpPr>
          <p:spPr>
            <a:xfrm>
              <a:off x="8183423" y="4253629"/>
              <a:ext cx="2195983" cy="276999"/>
            </a:xfrm>
            <a:prstGeom prst="rect">
              <a:avLst/>
            </a:prstGeom>
            <a:noFill/>
          </p:spPr>
          <p:txBody>
            <a:bodyPr wrap="square" rtlCol="0">
              <a:spAutoFit/>
            </a:bodyPr>
            <a:lstStyle/>
            <a:p>
              <a:pPr algn="ctr"/>
              <a:r>
                <a:rPr lang="en-US" sz="1200" u="sng" dirty="0"/>
                <a:t>Discrete Wavelet Transform</a:t>
              </a:r>
            </a:p>
          </p:txBody>
        </p:sp>
      </p:grpSp>
    </p:spTree>
    <p:extLst>
      <p:ext uri="{BB962C8B-B14F-4D97-AF65-F5344CB8AC3E}">
        <p14:creationId xmlns:p14="http://schemas.microsoft.com/office/powerpoint/2010/main" val="2285748035"/>
      </p:ext>
    </p:extLst>
  </p:cSld>
  <p:clrMapOvr>
    <a:masterClrMapping/>
  </p:clrMapOvr>
</p:sld>
</file>

<file path=ppt/theme/theme1.xml><?xml version="1.0" encoding="utf-8"?>
<a:theme xmlns:a="http://schemas.openxmlformats.org/drawingml/2006/main" name="Office Theme">
  <a:themeElements>
    <a:clrScheme name="UT ENGR">
      <a:dk1>
        <a:srgbClr val="1E262E"/>
      </a:dk1>
      <a:lt1>
        <a:srgbClr val="FFFFFF"/>
      </a:lt1>
      <a:dk2>
        <a:srgbClr val="D16828"/>
      </a:dk2>
      <a:lt2>
        <a:srgbClr val="EAEAEA"/>
      </a:lt2>
      <a:accent1>
        <a:srgbClr val="D16828"/>
      </a:accent1>
      <a:accent2>
        <a:srgbClr val="1E262E"/>
      </a:accent2>
      <a:accent3>
        <a:srgbClr val="9B948B"/>
      </a:accent3>
      <a:accent4>
        <a:srgbClr val="FDD832"/>
      </a:accent4>
      <a:accent5>
        <a:srgbClr val="98A7AB"/>
      </a:accent5>
      <a:accent6>
        <a:srgbClr val="CBDCCD"/>
      </a:accent6>
      <a:hlink>
        <a:srgbClr val="D16828"/>
      </a:hlink>
      <a:folHlink>
        <a:srgbClr val="00627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2323</TotalTime>
  <Words>3957</Words>
  <Application>Microsoft Office PowerPoint</Application>
  <PresentationFormat>Widescreen</PresentationFormat>
  <Paragraphs>577</Paragraphs>
  <Slides>34</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-apple-system</vt:lpstr>
      <vt:lpstr>Arial</vt:lpstr>
      <vt:lpstr>Arial Black</vt:lpstr>
      <vt:lpstr>Calibri</vt:lpstr>
      <vt:lpstr>Cambria Math</vt:lpstr>
      <vt:lpstr>Consolas</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Misael Morales</cp:lastModifiedBy>
  <cp:revision>20</cp:revision>
  <dcterms:created xsi:type="dcterms:W3CDTF">2018-08-21T18:54:48Z</dcterms:created>
  <dcterms:modified xsi:type="dcterms:W3CDTF">2022-06-14T03:22:00Z</dcterms:modified>
</cp:coreProperties>
</file>